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autoCompressPictures="0">
  <p:sldMasterIdLst>
    <p:sldMasterId id="2147483648" r:id="rId1"/>
    <p:sldMasterId id="2147483657" r:id="rId3"/>
    <p:sldMasterId id="2147483669" r:id="rId4"/>
  </p:sldMasterIdLst>
  <p:notesMasterIdLst>
    <p:notesMasterId r:id="rId6"/>
  </p:notesMasterIdLst>
  <p:sldIdLst>
    <p:sldId id="340" r:id="rId5"/>
    <p:sldId id="430" r:id="rId7"/>
    <p:sldId id="442" r:id="rId8"/>
    <p:sldId id="393" r:id="rId9"/>
    <p:sldId id="386" r:id="rId10"/>
    <p:sldId id="394" r:id="rId11"/>
    <p:sldId id="387" r:id="rId12"/>
    <p:sldId id="441" r:id="rId13"/>
    <p:sldId id="258" r:id="rId14"/>
    <p:sldId id="400" r:id="rId15"/>
    <p:sldId id="401" r:id="rId16"/>
    <p:sldId id="416" r:id="rId17"/>
    <p:sldId id="419" r:id="rId18"/>
    <p:sldId id="421" r:id="rId19"/>
    <p:sldId id="403" r:id="rId20"/>
    <p:sldId id="404" r:id="rId21"/>
    <p:sldId id="406" r:id="rId22"/>
    <p:sldId id="410" r:id="rId23"/>
    <p:sldId id="408" r:id="rId24"/>
    <p:sldId id="422" r:id="rId25"/>
    <p:sldId id="423" r:id="rId26"/>
    <p:sldId id="335" r:id="rId27"/>
  </p:sldIdLst>
  <p:sldSz cx="5144135" cy="9144000" type="screen16x9"/>
  <p:notesSz cx="6858000" cy="9144000"/>
  <p:defaultTextStyle>
    <a:defPPr>
      <a:defRPr lang="es-ES"/>
    </a:defPPr>
    <a:lvl1pPr algn="ctr" defTabSz="292100" rtl="0" fontAlgn="base" hangingPunct="0">
      <a:spcBef>
        <a:spcPct val="0"/>
      </a:spcBef>
      <a:spcAft>
        <a:spcPct val="0"/>
      </a:spcAft>
      <a:defRPr sz="2500" kern="1200">
        <a:solidFill>
          <a:srgbClr val="000000"/>
        </a:solidFill>
        <a:latin typeface="Helvetica Light" charset="0"/>
        <a:ea typeface="MS PGothic" panose="020B0600070205080204" pitchFamily="34" charset="-128"/>
        <a:cs typeface="+mn-cs"/>
        <a:sym typeface="Helvetica Light" charset="0"/>
      </a:defRPr>
    </a:lvl1pPr>
    <a:lvl2pPr marL="114300" indent="114300" algn="ctr" defTabSz="292100" rtl="0" fontAlgn="base" hangingPunct="0">
      <a:spcBef>
        <a:spcPct val="0"/>
      </a:spcBef>
      <a:spcAft>
        <a:spcPct val="0"/>
      </a:spcAft>
      <a:defRPr sz="2500" kern="1200">
        <a:solidFill>
          <a:srgbClr val="000000"/>
        </a:solidFill>
        <a:latin typeface="Helvetica Light" charset="0"/>
        <a:ea typeface="MS PGothic" panose="020B0600070205080204" pitchFamily="34" charset="-128"/>
        <a:cs typeface="+mn-cs"/>
        <a:sym typeface="Helvetica Light" charset="0"/>
      </a:defRPr>
    </a:lvl2pPr>
    <a:lvl3pPr marL="228600" indent="228600" algn="ctr" defTabSz="292100" rtl="0" fontAlgn="base" hangingPunct="0">
      <a:spcBef>
        <a:spcPct val="0"/>
      </a:spcBef>
      <a:spcAft>
        <a:spcPct val="0"/>
      </a:spcAft>
      <a:defRPr sz="2500" kern="1200">
        <a:solidFill>
          <a:srgbClr val="000000"/>
        </a:solidFill>
        <a:latin typeface="Helvetica Light" charset="0"/>
        <a:ea typeface="MS PGothic" panose="020B0600070205080204" pitchFamily="34" charset="-128"/>
        <a:cs typeface="+mn-cs"/>
        <a:sym typeface="Helvetica Light" charset="0"/>
      </a:defRPr>
    </a:lvl3pPr>
    <a:lvl4pPr marL="342900" indent="342900" algn="ctr" defTabSz="292100" rtl="0" fontAlgn="base" hangingPunct="0">
      <a:spcBef>
        <a:spcPct val="0"/>
      </a:spcBef>
      <a:spcAft>
        <a:spcPct val="0"/>
      </a:spcAft>
      <a:defRPr sz="2500" kern="1200">
        <a:solidFill>
          <a:srgbClr val="000000"/>
        </a:solidFill>
        <a:latin typeface="Helvetica Light" charset="0"/>
        <a:ea typeface="MS PGothic" panose="020B0600070205080204" pitchFamily="34" charset="-128"/>
        <a:cs typeface="+mn-cs"/>
        <a:sym typeface="Helvetica Light" charset="0"/>
      </a:defRPr>
    </a:lvl4pPr>
    <a:lvl5pPr marL="457200" indent="457200" algn="ctr" defTabSz="292100" rtl="0" fontAlgn="base" hangingPunct="0">
      <a:spcBef>
        <a:spcPct val="0"/>
      </a:spcBef>
      <a:spcAft>
        <a:spcPct val="0"/>
      </a:spcAft>
      <a:defRPr sz="2500" kern="1200">
        <a:solidFill>
          <a:srgbClr val="000000"/>
        </a:solidFill>
        <a:latin typeface="Helvetica Light" charset="0"/>
        <a:ea typeface="MS PGothic" panose="020B0600070205080204" pitchFamily="34" charset="-128"/>
        <a:cs typeface="+mn-cs"/>
        <a:sym typeface="Helvetica Light" charset="0"/>
      </a:defRPr>
    </a:lvl5pPr>
    <a:lvl6pPr marL="1143000" algn="l" defTabSz="457200" rtl="0" eaLnBrk="1" latinLnBrk="0" hangingPunct="1">
      <a:defRPr sz="2500" kern="1200">
        <a:solidFill>
          <a:srgbClr val="000000"/>
        </a:solidFill>
        <a:latin typeface="Helvetica Light" charset="0"/>
        <a:ea typeface="MS PGothic" panose="020B0600070205080204" pitchFamily="34" charset="-128"/>
        <a:cs typeface="+mn-cs"/>
        <a:sym typeface="Helvetica Light" charset="0"/>
      </a:defRPr>
    </a:lvl6pPr>
    <a:lvl7pPr marL="1371600" algn="l" defTabSz="457200" rtl="0" eaLnBrk="1" latinLnBrk="0" hangingPunct="1">
      <a:defRPr sz="2500" kern="1200">
        <a:solidFill>
          <a:srgbClr val="000000"/>
        </a:solidFill>
        <a:latin typeface="Helvetica Light" charset="0"/>
        <a:ea typeface="MS PGothic" panose="020B0600070205080204" pitchFamily="34" charset="-128"/>
        <a:cs typeface="+mn-cs"/>
        <a:sym typeface="Helvetica Light" charset="0"/>
      </a:defRPr>
    </a:lvl7pPr>
    <a:lvl8pPr marL="1600200" algn="l" defTabSz="457200" rtl="0" eaLnBrk="1" latinLnBrk="0" hangingPunct="1">
      <a:defRPr sz="2500" kern="1200">
        <a:solidFill>
          <a:srgbClr val="000000"/>
        </a:solidFill>
        <a:latin typeface="Helvetica Light" charset="0"/>
        <a:ea typeface="MS PGothic" panose="020B0600070205080204" pitchFamily="34" charset="-128"/>
        <a:cs typeface="+mn-cs"/>
        <a:sym typeface="Helvetica Light" charset="0"/>
      </a:defRPr>
    </a:lvl8pPr>
    <a:lvl9pPr marL="1828800" algn="l" defTabSz="457200" rtl="0" eaLnBrk="1" latinLnBrk="0" hangingPunct="1">
      <a:defRPr sz="2500" kern="1200">
        <a:solidFill>
          <a:srgbClr val="000000"/>
        </a:solidFill>
        <a:latin typeface="Helvetica Light" charset="0"/>
        <a:ea typeface="MS PGothic" panose="020B0600070205080204" pitchFamily="34" charset="-128"/>
        <a:cs typeface="+mn-cs"/>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C7C7C"/>
    <a:srgbClr val="43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582" y="102"/>
      </p:cViewPr>
      <p:guideLst>
        <p:guide orient="horz" pos="3017"/>
        <p:guide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2464425" y="685800"/>
            <a:ext cx="1929150" cy="3429000"/>
          </a:xfrm>
          <a:prstGeom prst="rect">
            <a:avLst/>
          </a:prstGeom>
          <a:noFill/>
          <a:ln>
            <a:noFill/>
          </a:ln>
          <a:effec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lstStyle/>
          <a:p>
            <a:pPr lvl="0"/>
            <a:r>
              <a:rPr lang="es-ES" noProof="0">
                <a:sym typeface="Avenir" panose="02000503020000020003" charset="0"/>
              </a:rPr>
              <a:t>Click to edit Master text styles</a:t>
            </a:r>
            <a:endParaRPr lang="es-ES" noProof="0">
              <a:sym typeface="Avenir" panose="02000503020000020003" charset="0"/>
            </a:endParaRPr>
          </a:p>
          <a:p>
            <a:pPr lvl="1"/>
            <a:r>
              <a:rPr lang="es-ES" noProof="0">
                <a:sym typeface="Avenir" panose="02000503020000020003" charset="0"/>
              </a:rPr>
              <a:t>Second level</a:t>
            </a:r>
            <a:endParaRPr lang="es-ES" noProof="0">
              <a:sym typeface="Avenir" panose="02000503020000020003" charset="0"/>
            </a:endParaRPr>
          </a:p>
          <a:p>
            <a:pPr lvl="2"/>
            <a:r>
              <a:rPr lang="es-ES" noProof="0">
                <a:sym typeface="Avenir" panose="02000503020000020003" charset="0"/>
              </a:rPr>
              <a:t>Third level</a:t>
            </a:r>
            <a:endParaRPr lang="es-ES" noProof="0">
              <a:sym typeface="Avenir" panose="02000503020000020003" charset="0"/>
            </a:endParaRPr>
          </a:p>
          <a:p>
            <a:pPr lvl="3"/>
            <a:r>
              <a:rPr lang="es-ES" noProof="0">
                <a:sym typeface="Avenir" panose="02000503020000020003" charset="0"/>
              </a:rPr>
              <a:t>Fourth level</a:t>
            </a:r>
            <a:endParaRPr lang="es-ES" noProof="0">
              <a:sym typeface="Avenir" panose="02000503020000020003" charset="0"/>
            </a:endParaRPr>
          </a:p>
          <a:p>
            <a:pPr lvl="4"/>
            <a:r>
              <a:rPr lang="es-ES" noProof="0">
                <a:sym typeface="Avenir" panose="02000503020000020003" charset="0"/>
              </a:rPr>
              <a:t>Fifth level</a:t>
            </a:r>
            <a:endParaRPr lang="es-ES" noProof="0">
              <a:sym typeface="Avenir" panose="02000503020000020003" charset="0"/>
            </a:endParaRPr>
          </a:p>
        </p:txBody>
      </p:sp>
    </p:spTree>
  </p:cSld>
  <p:clrMap bg1="lt1" tx1="dk1" bg2="lt2" tx2="dk2" accent1="accent1" accent2="accent2" accent3="accent3" accent4="accent4" accent5="accent5" accent6="accent6" hlink="hlink" folHlink="folHlink"/>
  <p:notesStyle>
    <a:lvl1pPr algn="l" defTabSz="228600" rtl="0" eaLnBrk="0" fontAlgn="base" hangingPunct="0">
      <a:lnSpc>
        <a:spcPct val="125000"/>
      </a:lnSpc>
      <a:spcBef>
        <a:spcPct val="0"/>
      </a:spcBef>
      <a:spcAft>
        <a:spcPct val="0"/>
      </a:spcAft>
      <a:defRPr sz="1600" kern="1200">
        <a:solidFill>
          <a:srgbClr val="000000"/>
        </a:solidFill>
        <a:latin typeface="Avenir" panose="02000503020000020003" charset="0"/>
        <a:ea typeface="MS PGothic" panose="020B0600070205080204" pitchFamily="34" charset="-128"/>
        <a:cs typeface="Avenir" panose="02000503020000020003" charset="0"/>
        <a:sym typeface="Avenir" panose="02000503020000020003" charset="0"/>
      </a:defRPr>
    </a:lvl1pPr>
    <a:lvl2pPr marL="114300" algn="l" defTabSz="228600" rtl="0" eaLnBrk="0" fontAlgn="base" hangingPunct="0">
      <a:lnSpc>
        <a:spcPct val="125000"/>
      </a:lnSpc>
      <a:spcBef>
        <a:spcPct val="0"/>
      </a:spcBef>
      <a:spcAft>
        <a:spcPct val="0"/>
      </a:spcAft>
      <a:defRPr sz="1600" kern="1200">
        <a:solidFill>
          <a:srgbClr val="000000"/>
        </a:solidFill>
        <a:latin typeface="Avenir" panose="02000503020000020003" charset="0"/>
        <a:ea typeface="Avenir" panose="02000503020000020003" charset="0"/>
        <a:cs typeface="Avenir" panose="02000503020000020003" charset="0"/>
        <a:sym typeface="Avenir" panose="02000503020000020003" charset="0"/>
      </a:defRPr>
    </a:lvl2pPr>
    <a:lvl3pPr marL="228600" algn="l" defTabSz="228600" rtl="0" eaLnBrk="0" fontAlgn="base" hangingPunct="0">
      <a:lnSpc>
        <a:spcPct val="125000"/>
      </a:lnSpc>
      <a:spcBef>
        <a:spcPct val="0"/>
      </a:spcBef>
      <a:spcAft>
        <a:spcPct val="0"/>
      </a:spcAft>
      <a:defRPr sz="1600" kern="1200">
        <a:solidFill>
          <a:srgbClr val="000000"/>
        </a:solidFill>
        <a:latin typeface="Avenir" panose="02000503020000020003" charset="0"/>
        <a:ea typeface="Avenir" panose="02000503020000020003" charset="0"/>
        <a:cs typeface="Avenir" panose="02000503020000020003" charset="0"/>
        <a:sym typeface="Avenir" panose="02000503020000020003" charset="0"/>
      </a:defRPr>
    </a:lvl3pPr>
    <a:lvl4pPr marL="342900" algn="l" defTabSz="228600" rtl="0" eaLnBrk="0" fontAlgn="base" hangingPunct="0">
      <a:lnSpc>
        <a:spcPct val="125000"/>
      </a:lnSpc>
      <a:spcBef>
        <a:spcPct val="0"/>
      </a:spcBef>
      <a:spcAft>
        <a:spcPct val="0"/>
      </a:spcAft>
      <a:defRPr sz="1600" kern="1200">
        <a:solidFill>
          <a:srgbClr val="000000"/>
        </a:solidFill>
        <a:latin typeface="Avenir" panose="02000503020000020003" charset="0"/>
        <a:ea typeface="Avenir" panose="02000503020000020003" charset="0"/>
        <a:cs typeface="Avenir" panose="02000503020000020003" charset="0"/>
        <a:sym typeface="Avenir" panose="02000503020000020003" charset="0"/>
      </a:defRPr>
    </a:lvl4pPr>
    <a:lvl5pPr marL="457200" algn="l" defTabSz="228600" rtl="0" eaLnBrk="0" fontAlgn="base" hangingPunct="0">
      <a:lnSpc>
        <a:spcPct val="125000"/>
      </a:lnSpc>
      <a:spcBef>
        <a:spcPct val="0"/>
      </a:spcBef>
      <a:spcAft>
        <a:spcPct val="0"/>
      </a:spcAft>
      <a:defRPr sz="1600" kern="1200">
        <a:solidFill>
          <a:srgbClr val="000000"/>
        </a:solidFill>
        <a:latin typeface="Avenir" panose="02000503020000020003" charset="0"/>
        <a:ea typeface="Avenir" panose="02000503020000020003" charset="0"/>
        <a:cs typeface="Avenir" panose="02000503020000020003" charset="0"/>
        <a:sym typeface="Avenir" panose="02000503020000020003" charset="0"/>
      </a:defRPr>
    </a:lvl5pPr>
    <a:lvl6pPr marL="1143000" algn="l" defTabSz="228600" rtl="0" eaLnBrk="1" latinLnBrk="0" hangingPunct="1">
      <a:defRPr sz="600" kern="1200">
        <a:solidFill>
          <a:schemeClr val="tx1"/>
        </a:solidFill>
        <a:latin typeface="+mn-lt"/>
        <a:ea typeface="+mn-ea"/>
        <a:cs typeface="+mn-cs"/>
      </a:defRPr>
    </a:lvl6pPr>
    <a:lvl7pPr marL="1371600" algn="l" defTabSz="228600" rtl="0" eaLnBrk="1" latinLnBrk="0" hangingPunct="1">
      <a:defRPr sz="600" kern="1200">
        <a:solidFill>
          <a:schemeClr val="tx1"/>
        </a:solidFill>
        <a:latin typeface="+mn-lt"/>
        <a:ea typeface="+mn-ea"/>
        <a:cs typeface="+mn-cs"/>
      </a:defRPr>
    </a:lvl7pPr>
    <a:lvl8pPr marL="1600200" algn="l" defTabSz="228600" rtl="0" eaLnBrk="1" latinLnBrk="0" hangingPunct="1">
      <a:defRPr sz="600" kern="1200">
        <a:solidFill>
          <a:schemeClr val="tx1"/>
        </a:solidFill>
        <a:latin typeface="+mn-lt"/>
        <a:ea typeface="+mn-ea"/>
        <a:cs typeface="+mn-cs"/>
      </a:defRPr>
    </a:lvl8pPr>
    <a:lvl9pPr marL="1828800" algn="l" defTabSz="2286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282641" y="3078508"/>
            <a:ext cx="4578853" cy="1198889"/>
          </a:xfrm>
        </p:spPr>
        <p:txBody>
          <a:bodyPr lIns="101600" tIns="38100" rIns="25400" bIns="38100" anchor="t" anchorCtr="0">
            <a:noAutofit/>
          </a:bodyPr>
          <a:lstStyle>
            <a:lvl1pPr algn="ctr">
              <a:defRPr sz="2280" b="0" spc="600">
                <a:effectLst/>
                <a:latin typeface="+mn-ea"/>
                <a:ea typeface="+mn-ea"/>
              </a:defRPr>
            </a:lvl1pPr>
          </a:lstStyle>
          <a:p>
            <a:r>
              <a:rPr lang="zh-CN" altLang="en-US" dirty="0"/>
              <a:t>单击此处编辑标题</a:t>
            </a:r>
            <a:endParaRPr lang="zh-CN" altLang="en-US" dirty="0"/>
          </a:p>
        </p:txBody>
      </p:sp>
      <p:sp>
        <p:nvSpPr>
          <p:cNvPr id="3" name="副标题 2"/>
          <p:cNvSpPr>
            <a:spLocks noGrp="1"/>
          </p:cNvSpPr>
          <p:nvPr>
            <p:ph type="subTitle" idx="1" hasCustomPrompt="1"/>
          </p:nvPr>
        </p:nvSpPr>
        <p:spPr>
          <a:xfrm>
            <a:off x="282659" y="4754033"/>
            <a:ext cx="4578816" cy="1068493"/>
          </a:xfrm>
        </p:spPr>
        <p:txBody>
          <a:bodyPr lIns="101600" tIns="38100" rIns="76200" bIns="38100" anchor="ctr" anchorCtr="0">
            <a:noAutofit/>
          </a:bodyPr>
          <a:lstStyle>
            <a:lvl1pPr marL="0" indent="0" algn="ctr" eaLnBrk="1" fontAlgn="auto" latinLnBrk="0" hangingPunct="1">
              <a:lnSpc>
                <a:spcPct val="100000"/>
              </a:lnSpc>
              <a:buNone/>
              <a:defRPr sz="1015" u="none" strike="noStrike" kern="1200" cap="none" spc="200" normalizeH="0" baseline="0">
                <a:solidFill>
                  <a:schemeClr val="tx1"/>
                </a:solidFill>
                <a:uFillTx/>
                <a:latin typeface="+mn-ea"/>
                <a:ea typeface="+mn-ea"/>
              </a:defRPr>
            </a:lvl1pPr>
            <a:lvl2pPr marL="193040" indent="0" algn="ctr">
              <a:buNone/>
              <a:defRPr sz="845"/>
            </a:lvl2pPr>
            <a:lvl3pPr marL="386080" indent="0" algn="ctr">
              <a:buNone/>
              <a:defRPr sz="760"/>
            </a:lvl3pPr>
            <a:lvl4pPr marL="578485" indent="0" algn="ctr">
              <a:buNone/>
              <a:defRPr sz="675"/>
            </a:lvl4pPr>
            <a:lvl5pPr marL="771525" indent="0" algn="ctr">
              <a:buNone/>
              <a:defRPr sz="675"/>
            </a:lvl5pPr>
            <a:lvl6pPr marL="964565" indent="0" algn="ctr">
              <a:buNone/>
              <a:defRPr sz="675"/>
            </a:lvl6pPr>
            <a:lvl7pPr marL="1157605" indent="0" algn="ctr">
              <a:buNone/>
              <a:defRPr sz="675"/>
            </a:lvl7pPr>
            <a:lvl8pPr marL="1350645" indent="0" algn="ctr">
              <a:buNone/>
              <a:defRPr sz="675"/>
            </a:lvl8pPr>
            <a:lvl9pPr marL="1543050" indent="0" algn="ctr">
              <a:buNone/>
              <a:defRPr sz="675"/>
            </a:lvl9pPr>
          </a:lstStyle>
          <a:p>
            <a:r>
              <a:rPr lang="zh-CN" altLang="en-US" dirty="0"/>
              <a:t>单击此处编辑副标题</a:t>
            </a:r>
            <a:endParaRPr lang="zh-CN" altLang="en-US" dirty="0"/>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7220" y="366201"/>
            <a:ext cx="4629960" cy="1524071"/>
          </a:xfrm>
          <a:prstGeom prst="rect">
            <a:avLst/>
          </a:prstGeom>
        </p:spPr>
        <p:txBody>
          <a:bodyPr vert="horz"/>
          <a:lstStyle/>
          <a:p>
            <a:r>
              <a:rPr lang="es-ES_tradnl"/>
              <a:t>Clic para editar título</a:t>
            </a:r>
            <a:endParaRPr lang="es-ES"/>
          </a:p>
        </p:txBody>
      </p:sp>
      <p:sp>
        <p:nvSpPr>
          <p:cNvPr id="3" name="Marcador de contenido 2"/>
          <p:cNvSpPr>
            <a:spLocks noGrp="1"/>
          </p:cNvSpPr>
          <p:nvPr>
            <p:ph idx="1" hasCustomPrompt="1"/>
          </p:nvPr>
        </p:nvSpPr>
        <p:spPr>
          <a:xfrm>
            <a:off x="257220" y="2133699"/>
            <a:ext cx="4629960" cy="6034897"/>
          </a:xfrm>
          <a:prstGeom prst="rect">
            <a:avLst/>
          </a:prstGeom>
        </p:spPr>
        <p:txBody>
          <a:bodyPr vert="horz"/>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06260" y="5876139"/>
            <a:ext cx="4372740" cy="1816184"/>
          </a:xfrm>
          <a:prstGeom prst="rect">
            <a:avLst/>
          </a:prstGeom>
        </p:spPr>
        <p:txBody>
          <a:bodyPr vert="horz" anchor="t"/>
          <a:lstStyle>
            <a:lvl1pPr algn="l">
              <a:defRPr sz="1125" b="1" cap="all"/>
            </a:lvl1pPr>
          </a:lstStyle>
          <a:p>
            <a:r>
              <a:rPr lang="es-ES_tradnl"/>
              <a:t>Clic para editar título</a:t>
            </a:r>
            <a:endParaRPr lang="es-ES"/>
          </a:p>
        </p:txBody>
      </p:sp>
      <p:sp>
        <p:nvSpPr>
          <p:cNvPr id="3" name="Marcador de texto 2"/>
          <p:cNvSpPr>
            <a:spLocks noGrp="1"/>
          </p:cNvSpPr>
          <p:nvPr>
            <p:ph type="body" idx="1" hasCustomPrompt="1"/>
          </p:nvPr>
        </p:nvSpPr>
        <p:spPr>
          <a:xfrm>
            <a:off x="406260" y="3875796"/>
            <a:ext cx="4372740" cy="2000343"/>
          </a:xfrm>
          <a:prstGeom prst="rect">
            <a:avLst/>
          </a:prstGeom>
        </p:spPr>
        <p:txBody>
          <a:bodyPr vert="horz" anchor="b"/>
          <a:lstStyle>
            <a:lvl1pPr marL="0" indent="0">
              <a:buNone/>
              <a:defRPr sz="565"/>
            </a:lvl1pPr>
            <a:lvl2pPr marL="128905" indent="0">
              <a:buNone/>
              <a:defRPr sz="505"/>
            </a:lvl2pPr>
            <a:lvl3pPr marL="257175" indent="0">
              <a:buNone/>
              <a:defRPr sz="450"/>
            </a:lvl3pPr>
            <a:lvl4pPr marL="386080" indent="0">
              <a:buNone/>
              <a:defRPr sz="395"/>
            </a:lvl4pPr>
            <a:lvl5pPr marL="514350" indent="0">
              <a:buNone/>
              <a:defRPr sz="395"/>
            </a:lvl5pPr>
            <a:lvl6pPr marL="643255" indent="0">
              <a:buNone/>
              <a:defRPr sz="395"/>
            </a:lvl6pPr>
            <a:lvl7pPr marL="771525" indent="0">
              <a:buNone/>
              <a:defRPr sz="395"/>
            </a:lvl7pPr>
            <a:lvl8pPr marL="900430" indent="0">
              <a:buNone/>
              <a:defRPr sz="395"/>
            </a:lvl8pPr>
            <a:lvl9pPr marL="1028700" indent="0">
              <a:buNone/>
              <a:defRPr sz="395"/>
            </a:lvl9pPr>
          </a:lstStyle>
          <a:p>
            <a:pPr lvl="0"/>
            <a:r>
              <a:rPr lang="es-ES_tradnl"/>
              <a:t>Haga clic para modificar el estilo de texto del patrón</a:t>
            </a:r>
            <a:endParaRPr lang="es-ES_tradnl"/>
          </a:p>
        </p:txBody>
      </p:sp>
      <p:sp>
        <p:nvSpPr>
          <p:cNvPr id="4" name="Rectangle 5"/>
          <p:cNvSpPr>
            <a:spLocks noGrp="1"/>
          </p:cNvSpPr>
          <p:nvPr>
            <p:ph type="sldNum" sz="quarter" idx="10"/>
          </p:nvPr>
        </p:nvSpPr>
        <p:spPr>
          <a:xfrm>
            <a:off x="4665797" y="353500"/>
            <a:ext cx="95118" cy="298465"/>
          </a:xfrm>
          <a:prstGeom prst="rect">
            <a:avLst/>
          </a:prstGeom>
        </p:spPr>
        <p:txBody>
          <a:bodyPr/>
          <a:lstStyle>
            <a:lvl1pPr>
              <a:defRPr/>
            </a:lvl1pPr>
          </a:lstStyle>
          <a:p>
            <a:fld id="{2FD24385-12A9-4E9B-AA4C-CD235A1F7BFE}" type="slidenum">
              <a:rPr lang="es-ES" altLang="zh-CN"/>
            </a:fld>
            <a:endParaRPr lang="es-ES" altLang="zh-CN" sz="1000" b="1">
              <a:solidFill>
                <a:srgbClr val="FFFFFF"/>
              </a:solidFill>
              <a:latin typeface="Lato" charset="0"/>
              <a:sym typeface="Lato" charset="0"/>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7220" y="366201"/>
            <a:ext cx="4629960" cy="1524071"/>
          </a:xfrm>
          <a:prstGeom prst="rect">
            <a:avLst/>
          </a:prstGeom>
        </p:spPr>
        <p:txBody>
          <a:bodyPr vert="horz"/>
          <a:lstStyle/>
          <a:p>
            <a:r>
              <a:rPr lang="es-ES_tradnl"/>
              <a:t>Clic para editar título</a:t>
            </a:r>
            <a:endParaRPr lang="es-ES"/>
          </a:p>
        </p:txBody>
      </p:sp>
      <p:sp>
        <p:nvSpPr>
          <p:cNvPr id="3" name="Marcador de contenido 2"/>
          <p:cNvSpPr>
            <a:spLocks noGrp="1"/>
          </p:cNvSpPr>
          <p:nvPr>
            <p:ph sz="half" idx="1" hasCustomPrompt="1"/>
          </p:nvPr>
        </p:nvSpPr>
        <p:spPr>
          <a:xfrm>
            <a:off x="257220" y="2133699"/>
            <a:ext cx="2298904" cy="6034897"/>
          </a:xfrm>
          <a:prstGeom prst="rect">
            <a:avLst/>
          </a:prstGeom>
        </p:spPr>
        <p:txBody>
          <a:bodyPr vert="horz"/>
          <a:lstStyle>
            <a:lvl1pPr>
              <a:defRPr sz="790"/>
            </a:lvl1pPr>
            <a:lvl2pPr>
              <a:defRPr sz="675"/>
            </a:lvl2pPr>
            <a:lvl3pPr>
              <a:defRPr sz="565"/>
            </a:lvl3pPr>
            <a:lvl4pPr>
              <a:defRPr sz="505"/>
            </a:lvl4pPr>
            <a:lvl5pPr>
              <a:defRPr sz="505"/>
            </a:lvl5pPr>
            <a:lvl6pPr>
              <a:defRPr sz="505"/>
            </a:lvl6pPr>
            <a:lvl7pPr>
              <a:defRPr sz="505"/>
            </a:lvl7pPr>
            <a:lvl8pPr>
              <a:defRPr sz="505"/>
            </a:lvl8pPr>
            <a:lvl9pPr>
              <a:defRPr sz="50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contenido 3"/>
          <p:cNvSpPr>
            <a:spLocks noGrp="1"/>
          </p:cNvSpPr>
          <p:nvPr>
            <p:ph sz="half" idx="2" hasCustomPrompt="1"/>
          </p:nvPr>
        </p:nvSpPr>
        <p:spPr>
          <a:xfrm>
            <a:off x="2588276" y="2133699"/>
            <a:ext cx="2298904" cy="6034897"/>
          </a:xfrm>
          <a:prstGeom prst="rect">
            <a:avLst/>
          </a:prstGeom>
        </p:spPr>
        <p:txBody>
          <a:bodyPr vert="horz"/>
          <a:lstStyle>
            <a:lvl1pPr>
              <a:defRPr sz="790"/>
            </a:lvl1pPr>
            <a:lvl2pPr>
              <a:defRPr sz="675"/>
            </a:lvl2pPr>
            <a:lvl3pPr>
              <a:defRPr sz="565"/>
            </a:lvl3pPr>
            <a:lvl4pPr>
              <a:defRPr sz="505"/>
            </a:lvl4pPr>
            <a:lvl5pPr>
              <a:defRPr sz="505"/>
            </a:lvl5pPr>
            <a:lvl6pPr>
              <a:defRPr sz="505"/>
            </a:lvl6pPr>
            <a:lvl7pPr>
              <a:defRPr sz="505"/>
            </a:lvl7pPr>
            <a:lvl8pPr>
              <a:defRPr sz="505"/>
            </a:lvl8pPr>
            <a:lvl9pPr>
              <a:defRPr sz="50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Rectangle 5"/>
          <p:cNvSpPr>
            <a:spLocks noGrp="1"/>
          </p:cNvSpPr>
          <p:nvPr>
            <p:ph type="sldNum" sz="quarter" idx="10"/>
          </p:nvPr>
        </p:nvSpPr>
        <p:spPr>
          <a:xfrm>
            <a:off x="4665797" y="353500"/>
            <a:ext cx="95118" cy="298465"/>
          </a:xfrm>
          <a:prstGeom prst="rect">
            <a:avLst/>
          </a:prstGeom>
        </p:spPr>
        <p:txBody>
          <a:bodyPr/>
          <a:lstStyle>
            <a:lvl1pPr>
              <a:defRPr/>
            </a:lvl1pPr>
          </a:lstStyle>
          <a:p>
            <a:fld id="{56631C27-A510-4539-8A64-F0BBC95B283C}" type="slidenum">
              <a:rPr lang="es-ES" altLang="zh-CN"/>
            </a:fld>
            <a:endParaRPr lang="es-ES" altLang="zh-CN" sz="1000" b="1">
              <a:solidFill>
                <a:srgbClr val="FFFFFF"/>
              </a:solidFill>
              <a:latin typeface="Lato" charset="0"/>
              <a:sym typeface="Lato" charset="0"/>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7220" y="366201"/>
            <a:ext cx="4629960" cy="1524071"/>
          </a:xfrm>
          <a:prstGeom prst="rect">
            <a:avLst/>
          </a:prstGeom>
        </p:spPr>
        <p:txBody>
          <a:bodyPr vert="horz"/>
          <a:lstStyle>
            <a:lvl1pPr>
              <a:defRPr/>
            </a:lvl1pPr>
          </a:lstStyle>
          <a:p>
            <a:r>
              <a:rPr lang="es-ES_tradnl"/>
              <a:t>Clic para editar título</a:t>
            </a:r>
            <a:endParaRPr lang="es-ES"/>
          </a:p>
        </p:txBody>
      </p:sp>
      <p:sp>
        <p:nvSpPr>
          <p:cNvPr id="3" name="Marcador de texto 2"/>
          <p:cNvSpPr>
            <a:spLocks noGrp="1"/>
          </p:cNvSpPr>
          <p:nvPr>
            <p:ph type="body" idx="1" hasCustomPrompt="1"/>
          </p:nvPr>
        </p:nvSpPr>
        <p:spPr>
          <a:xfrm>
            <a:off x="257220" y="2046911"/>
            <a:ext cx="2273115" cy="853057"/>
          </a:xfrm>
          <a:prstGeom prst="rect">
            <a:avLst/>
          </a:prstGeom>
        </p:spPr>
        <p:txBody>
          <a:bodyPr vert="horz" anchor="b"/>
          <a:lstStyle>
            <a:lvl1pPr marL="0" indent="0">
              <a:buNone/>
              <a:defRPr sz="675" b="1"/>
            </a:lvl1pPr>
            <a:lvl2pPr marL="128905" indent="0">
              <a:buNone/>
              <a:defRPr sz="565" b="1"/>
            </a:lvl2pPr>
            <a:lvl3pPr marL="257175" indent="0">
              <a:buNone/>
              <a:defRPr sz="505" b="1"/>
            </a:lvl3pPr>
            <a:lvl4pPr marL="386080" indent="0">
              <a:buNone/>
              <a:defRPr sz="450" b="1"/>
            </a:lvl4pPr>
            <a:lvl5pPr marL="514350" indent="0">
              <a:buNone/>
              <a:defRPr sz="450" b="1"/>
            </a:lvl5pPr>
            <a:lvl6pPr marL="643255" indent="0">
              <a:buNone/>
              <a:defRPr sz="450" b="1"/>
            </a:lvl6pPr>
            <a:lvl7pPr marL="771525" indent="0">
              <a:buNone/>
              <a:defRPr sz="450" b="1"/>
            </a:lvl7pPr>
            <a:lvl8pPr marL="900430" indent="0">
              <a:buNone/>
              <a:defRPr sz="450" b="1"/>
            </a:lvl8pPr>
            <a:lvl9pPr marL="1028700" indent="0">
              <a:buNone/>
              <a:defRPr sz="450" b="1"/>
            </a:lvl9pPr>
          </a:lstStyle>
          <a:p>
            <a:pPr lvl="0"/>
            <a:r>
              <a:rPr lang="es-ES_tradnl"/>
              <a:t>Haga clic para modificar el estilo de texto del patrón</a:t>
            </a:r>
            <a:endParaRPr lang="es-ES_tradnl"/>
          </a:p>
        </p:txBody>
      </p:sp>
      <p:sp>
        <p:nvSpPr>
          <p:cNvPr id="4" name="Marcador de contenido 3"/>
          <p:cNvSpPr>
            <a:spLocks noGrp="1"/>
          </p:cNvSpPr>
          <p:nvPr>
            <p:ph sz="half" idx="2" hasCustomPrompt="1"/>
          </p:nvPr>
        </p:nvSpPr>
        <p:spPr>
          <a:xfrm>
            <a:off x="257220" y="2899968"/>
            <a:ext cx="2273115" cy="5268628"/>
          </a:xfrm>
          <a:prstGeom prst="rect">
            <a:avLst/>
          </a:prstGeom>
        </p:spPr>
        <p:txBody>
          <a:bodyPr vert="horz"/>
          <a:lstStyle>
            <a:lvl1pPr>
              <a:defRPr sz="675"/>
            </a:lvl1pPr>
            <a:lvl2pPr>
              <a:defRPr sz="565"/>
            </a:lvl2pPr>
            <a:lvl3pPr>
              <a:defRPr sz="505"/>
            </a:lvl3pPr>
            <a:lvl4pPr>
              <a:defRPr sz="450"/>
            </a:lvl4pPr>
            <a:lvl5pPr>
              <a:defRPr sz="450"/>
            </a:lvl5pPr>
            <a:lvl6pPr>
              <a:defRPr sz="450"/>
            </a:lvl6pPr>
            <a:lvl7pPr>
              <a:defRPr sz="450"/>
            </a:lvl7pPr>
            <a:lvl8pPr>
              <a:defRPr sz="450"/>
            </a:lvl8pPr>
            <a:lvl9pPr>
              <a:defRPr sz="45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texto 4"/>
          <p:cNvSpPr>
            <a:spLocks noGrp="1"/>
          </p:cNvSpPr>
          <p:nvPr>
            <p:ph type="body" sz="quarter" idx="3" hasCustomPrompt="1"/>
          </p:nvPr>
        </p:nvSpPr>
        <p:spPr>
          <a:xfrm>
            <a:off x="2613396" y="2046911"/>
            <a:ext cx="2273785" cy="853057"/>
          </a:xfrm>
          <a:prstGeom prst="rect">
            <a:avLst/>
          </a:prstGeom>
        </p:spPr>
        <p:txBody>
          <a:bodyPr vert="horz" anchor="b"/>
          <a:lstStyle>
            <a:lvl1pPr marL="0" indent="0">
              <a:buNone/>
              <a:defRPr sz="675" b="1"/>
            </a:lvl1pPr>
            <a:lvl2pPr marL="128905" indent="0">
              <a:buNone/>
              <a:defRPr sz="565" b="1"/>
            </a:lvl2pPr>
            <a:lvl3pPr marL="257175" indent="0">
              <a:buNone/>
              <a:defRPr sz="505" b="1"/>
            </a:lvl3pPr>
            <a:lvl4pPr marL="386080" indent="0">
              <a:buNone/>
              <a:defRPr sz="450" b="1"/>
            </a:lvl4pPr>
            <a:lvl5pPr marL="514350" indent="0">
              <a:buNone/>
              <a:defRPr sz="450" b="1"/>
            </a:lvl5pPr>
            <a:lvl6pPr marL="643255" indent="0">
              <a:buNone/>
              <a:defRPr sz="450" b="1"/>
            </a:lvl6pPr>
            <a:lvl7pPr marL="771525" indent="0">
              <a:buNone/>
              <a:defRPr sz="450" b="1"/>
            </a:lvl7pPr>
            <a:lvl8pPr marL="900430" indent="0">
              <a:buNone/>
              <a:defRPr sz="450" b="1"/>
            </a:lvl8pPr>
            <a:lvl9pPr marL="1028700" indent="0">
              <a:buNone/>
              <a:defRPr sz="450" b="1"/>
            </a:lvl9pPr>
          </a:lstStyle>
          <a:p>
            <a:pPr lvl="0"/>
            <a:r>
              <a:rPr lang="es-ES_tradnl"/>
              <a:t>Haga clic para modificar el estilo de texto del patrón</a:t>
            </a:r>
            <a:endParaRPr lang="es-ES_tradnl"/>
          </a:p>
        </p:txBody>
      </p:sp>
      <p:sp>
        <p:nvSpPr>
          <p:cNvPr id="6" name="Marcador de contenido 5"/>
          <p:cNvSpPr>
            <a:spLocks noGrp="1"/>
          </p:cNvSpPr>
          <p:nvPr>
            <p:ph sz="quarter" idx="4" hasCustomPrompt="1"/>
          </p:nvPr>
        </p:nvSpPr>
        <p:spPr>
          <a:xfrm>
            <a:off x="2613396" y="2899968"/>
            <a:ext cx="2273785" cy="5268628"/>
          </a:xfrm>
          <a:prstGeom prst="rect">
            <a:avLst/>
          </a:prstGeom>
        </p:spPr>
        <p:txBody>
          <a:bodyPr vert="horz"/>
          <a:lstStyle>
            <a:lvl1pPr>
              <a:defRPr sz="675"/>
            </a:lvl1pPr>
            <a:lvl2pPr>
              <a:defRPr sz="565"/>
            </a:lvl2pPr>
            <a:lvl3pPr>
              <a:defRPr sz="505"/>
            </a:lvl3pPr>
            <a:lvl4pPr>
              <a:defRPr sz="450"/>
            </a:lvl4pPr>
            <a:lvl5pPr>
              <a:defRPr sz="450"/>
            </a:lvl5pPr>
            <a:lvl6pPr>
              <a:defRPr sz="450"/>
            </a:lvl6pPr>
            <a:lvl7pPr>
              <a:defRPr sz="450"/>
            </a:lvl7pPr>
            <a:lvl8pPr>
              <a:defRPr sz="450"/>
            </a:lvl8pPr>
            <a:lvl9pPr>
              <a:defRPr sz="45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7" name="Rectangle 5"/>
          <p:cNvSpPr>
            <a:spLocks noGrp="1"/>
          </p:cNvSpPr>
          <p:nvPr>
            <p:ph type="sldNum" sz="quarter" idx="10"/>
          </p:nvPr>
        </p:nvSpPr>
        <p:spPr>
          <a:xfrm>
            <a:off x="4665797" y="353500"/>
            <a:ext cx="95118" cy="298465"/>
          </a:xfrm>
          <a:prstGeom prst="rect">
            <a:avLst/>
          </a:prstGeom>
        </p:spPr>
        <p:txBody>
          <a:bodyPr/>
          <a:lstStyle>
            <a:lvl1pPr>
              <a:defRPr/>
            </a:lvl1pPr>
          </a:lstStyle>
          <a:p>
            <a:fld id="{F3855224-DECE-4C04-A5E7-865D514FC1D7}" type="slidenum">
              <a:rPr lang="es-ES" altLang="zh-CN"/>
            </a:fld>
            <a:endParaRPr lang="es-ES" altLang="zh-CN" sz="1000" b="1">
              <a:solidFill>
                <a:srgbClr val="FFFFFF"/>
              </a:solidFill>
              <a:latin typeface="Lato" charset="0"/>
              <a:sym typeface="Lato" charset="0"/>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7220" y="366201"/>
            <a:ext cx="4629960" cy="1524071"/>
          </a:xfrm>
          <a:prstGeom prst="rect">
            <a:avLst/>
          </a:prstGeom>
        </p:spPr>
        <p:txBody>
          <a:bodyPr vert="horz"/>
          <a:lstStyle/>
          <a:p>
            <a:r>
              <a:rPr lang="es-ES_tradnl"/>
              <a:t>Clic para editar título</a:t>
            </a:r>
            <a:endParaRPr lang="es-ES"/>
          </a:p>
        </p:txBody>
      </p:sp>
      <p:sp>
        <p:nvSpPr>
          <p:cNvPr id="3" name="Rectangle 5"/>
          <p:cNvSpPr>
            <a:spLocks noGrp="1"/>
          </p:cNvSpPr>
          <p:nvPr>
            <p:ph type="sldNum" sz="quarter" idx="10"/>
          </p:nvPr>
        </p:nvSpPr>
        <p:spPr>
          <a:xfrm>
            <a:off x="4665797" y="353500"/>
            <a:ext cx="95118" cy="298465"/>
          </a:xfrm>
          <a:prstGeom prst="rect">
            <a:avLst/>
          </a:prstGeom>
        </p:spPr>
        <p:txBody>
          <a:bodyPr/>
          <a:lstStyle>
            <a:lvl1pPr>
              <a:defRPr/>
            </a:lvl1pPr>
          </a:lstStyle>
          <a:p>
            <a:fld id="{F7467BE5-2561-4556-B248-733722F5FCC8}" type="slidenum">
              <a:rPr lang="es-ES" altLang="zh-CN"/>
            </a:fld>
            <a:endParaRPr lang="es-ES" altLang="zh-CN" sz="1000" b="1">
              <a:solidFill>
                <a:srgbClr val="FFFFFF"/>
              </a:solidFill>
              <a:latin typeface="Lato" charset="0"/>
              <a:sym typeface="Lato" charset="0"/>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p:cNvSpPr>
          <p:nvPr>
            <p:ph type="sldNum" sz="quarter" idx="10"/>
          </p:nvPr>
        </p:nvSpPr>
        <p:spPr>
          <a:xfrm>
            <a:off x="4665797" y="353500"/>
            <a:ext cx="95118" cy="298465"/>
          </a:xfrm>
          <a:prstGeom prst="rect">
            <a:avLst/>
          </a:prstGeom>
        </p:spPr>
        <p:txBody>
          <a:bodyPr/>
          <a:lstStyle>
            <a:lvl1pPr>
              <a:defRPr/>
            </a:lvl1pPr>
          </a:lstStyle>
          <a:p>
            <a:fld id="{6A171511-BF5B-4435-8747-276D5910E9E2}" type="slidenum">
              <a:rPr lang="es-ES" altLang="zh-CN"/>
            </a:fld>
            <a:endParaRPr lang="es-ES" altLang="zh-CN" sz="1000" b="1">
              <a:solidFill>
                <a:srgbClr val="FFFFFF"/>
              </a:solidFill>
              <a:latin typeface="Lato" charset="0"/>
              <a:sym typeface="Lato" charset="0"/>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7220" y="364084"/>
            <a:ext cx="1692360" cy="1549472"/>
          </a:xfrm>
          <a:prstGeom prst="rect">
            <a:avLst/>
          </a:prstGeom>
        </p:spPr>
        <p:txBody>
          <a:bodyPr vert="horz" anchor="b"/>
          <a:lstStyle>
            <a:lvl1pPr algn="l">
              <a:defRPr sz="565" b="1"/>
            </a:lvl1pPr>
          </a:lstStyle>
          <a:p>
            <a:r>
              <a:rPr lang="es-ES_tradnl"/>
              <a:t>Clic para editar título</a:t>
            </a:r>
            <a:endParaRPr lang="es-ES"/>
          </a:p>
        </p:txBody>
      </p:sp>
      <p:sp>
        <p:nvSpPr>
          <p:cNvPr id="3" name="Marcador de contenido 2"/>
          <p:cNvSpPr>
            <a:spLocks noGrp="1"/>
          </p:cNvSpPr>
          <p:nvPr>
            <p:ph idx="1" hasCustomPrompt="1"/>
          </p:nvPr>
        </p:nvSpPr>
        <p:spPr>
          <a:xfrm>
            <a:off x="2011206" y="364084"/>
            <a:ext cx="2875974" cy="7804513"/>
          </a:xfrm>
          <a:prstGeom prst="rect">
            <a:avLst/>
          </a:prstGeom>
        </p:spPr>
        <p:txBody>
          <a:bodyPr vert="horz"/>
          <a:lstStyle>
            <a:lvl1pPr>
              <a:defRPr sz="900"/>
            </a:lvl1pPr>
            <a:lvl2pPr>
              <a:defRPr sz="790"/>
            </a:lvl2pPr>
            <a:lvl3pPr>
              <a:defRPr sz="675"/>
            </a:lvl3pPr>
            <a:lvl4pPr>
              <a:defRPr sz="565"/>
            </a:lvl4pPr>
            <a:lvl5pPr>
              <a:defRPr sz="565"/>
            </a:lvl5pPr>
            <a:lvl6pPr>
              <a:defRPr sz="565"/>
            </a:lvl6pPr>
            <a:lvl7pPr>
              <a:defRPr sz="565"/>
            </a:lvl7pPr>
            <a:lvl8pPr>
              <a:defRPr sz="565"/>
            </a:lvl8pPr>
            <a:lvl9pPr>
              <a:defRPr sz="56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texto 3"/>
          <p:cNvSpPr>
            <a:spLocks noGrp="1"/>
          </p:cNvSpPr>
          <p:nvPr>
            <p:ph type="body" sz="half" idx="2" hasCustomPrompt="1"/>
          </p:nvPr>
        </p:nvSpPr>
        <p:spPr>
          <a:xfrm>
            <a:off x="257220" y="1913555"/>
            <a:ext cx="1692360" cy="6255041"/>
          </a:xfrm>
          <a:prstGeom prst="rect">
            <a:avLst/>
          </a:prstGeom>
        </p:spPr>
        <p:txBody>
          <a:bodyPr vert="horz"/>
          <a:lstStyle>
            <a:lvl1pPr marL="0" indent="0">
              <a:buNone/>
              <a:defRPr sz="395"/>
            </a:lvl1pPr>
            <a:lvl2pPr marL="128905" indent="0">
              <a:buNone/>
              <a:defRPr sz="340"/>
            </a:lvl2pPr>
            <a:lvl3pPr marL="257175" indent="0">
              <a:buNone/>
              <a:defRPr sz="280"/>
            </a:lvl3pPr>
            <a:lvl4pPr marL="386080" indent="0">
              <a:buNone/>
              <a:defRPr sz="255"/>
            </a:lvl4pPr>
            <a:lvl5pPr marL="514350" indent="0">
              <a:buNone/>
              <a:defRPr sz="255"/>
            </a:lvl5pPr>
            <a:lvl6pPr marL="643255" indent="0">
              <a:buNone/>
              <a:defRPr sz="255"/>
            </a:lvl6pPr>
            <a:lvl7pPr marL="771525" indent="0">
              <a:buNone/>
              <a:defRPr sz="255"/>
            </a:lvl7pPr>
            <a:lvl8pPr marL="900430" indent="0">
              <a:buNone/>
              <a:defRPr sz="255"/>
            </a:lvl8pPr>
            <a:lvl9pPr marL="1028700" indent="0">
              <a:buNone/>
              <a:defRPr sz="255"/>
            </a:lvl9pPr>
          </a:lstStyle>
          <a:p>
            <a:pPr lvl="0"/>
            <a:r>
              <a:rPr lang="es-ES_tradnl"/>
              <a:t>Haga clic para modificar el estilo de texto del patrón</a:t>
            </a:r>
            <a:endParaRPr lang="es-ES_tradnl"/>
          </a:p>
        </p:txBody>
      </p:sp>
      <p:sp>
        <p:nvSpPr>
          <p:cNvPr id="5" name="Rectangle 5"/>
          <p:cNvSpPr>
            <a:spLocks noGrp="1"/>
          </p:cNvSpPr>
          <p:nvPr>
            <p:ph type="sldNum" sz="quarter" idx="10"/>
          </p:nvPr>
        </p:nvSpPr>
        <p:spPr>
          <a:xfrm>
            <a:off x="4665797" y="353500"/>
            <a:ext cx="95118" cy="298465"/>
          </a:xfrm>
          <a:prstGeom prst="rect">
            <a:avLst/>
          </a:prstGeom>
        </p:spPr>
        <p:txBody>
          <a:bodyPr/>
          <a:lstStyle>
            <a:lvl1pPr>
              <a:defRPr/>
            </a:lvl1pPr>
          </a:lstStyle>
          <a:p>
            <a:fld id="{39FABEA3-DF1E-48D7-B089-7C1F83F72C37}" type="slidenum">
              <a:rPr lang="es-ES" altLang="zh-CN"/>
            </a:fld>
            <a:endParaRPr lang="es-ES" altLang="zh-CN" sz="1000" b="1">
              <a:solidFill>
                <a:srgbClr val="FFFFFF"/>
              </a:solidFill>
              <a:latin typeface="Lato" charset="0"/>
              <a:sym typeface="Lato" charset="0"/>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008450" y="6401097"/>
            <a:ext cx="3086640" cy="755686"/>
          </a:xfrm>
          <a:prstGeom prst="rect">
            <a:avLst/>
          </a:prstGeom>
        </p:spPr>
        <p:txBody>
          <a:bodyPr vert="horz" anchor="b"/>
          <a:lstStyle>
            <a:lvl1pPr algn="l">
              <a:defRPr sz="565" b="1"/>
            </a:lvl1pPr>
          </a:lstStyle>
          <a:p>
            <a:r>
              <a:rPr lang="es-ES_tradnl"/>
              <a:t>Clic para editar título</a:t>
            </a:r>
            <a:endParaRPr lang="es-ES"/>
          </a:p>
        </p:txBody>
      </p:sp>
      <p:sp>
        <p:nvSpPr>
          <p:cNvPr id="3" name="Marcador de posición de imagen 2"/>
          <p:cNvSpPr>
            <a:spLocks noGrp="1"/>
          </p:cNvSpPr>
          <p:nvPr>
            <p:ph type="pic" idx="1"/>
          </p:nvPr>
        </p:nvSpPr>
        <p:spPr>
          <a:xfrm>
            <a:off x="1008450" y="817071"/>
            <a:ext cx="3086640" cy="5486654"/>
          </a:xfrm>
          <a:prstGeom prst="rect">
            <a:avLst/>
          </a:prstGeom>
        </p:spPr>
        <p:txBody>
          <a:bodyPr vert="horz"/>
          <a:lstStyle>
            <a:lvl1pPr marL="0" indent="0">
              <a:buNone/>
              <a:defRPr sz="900"/>
            </a:lvl1pPr>
            <a:lvl2pPr marL="128905" indent="0">
              <a:buNone/>
              <a:defRPr sz="790"/>
            </a:lvl2pPr>
            <a:lvl3pPr marL="257175" indent="0">
              <a:buNone/>
              <a:defRPr sz="675"/>
            </a:lvl3pPr>
            <a:lvl4pPr marL="386080" indent="0">
              <a:buNone/>
              <a:defRPr sz="565"/>
            </a:lvl4pPr>
            <a:lvl5pPr marL="514350" indent="0">
              <a:buNone/>
              <a:defRPr sz="565"/>
            </a:lvl5pPr>
            <a:lvl6pPr marL="643255" indent="0">
              <a:buNone/>
              <a:defRPr sz="565"/>
            </a:lvl6pPr>
            <a:lvl7pPr marL="771525" indent="0">
              <a:buNone/>
              <a:defRPr sz="565"/>
            </a:lvl7pPr>
            <a:lvl8pPr marL="900430" indent="0">
              <a:buNone/>
              <a:defRPr sz="565"/>
            </a:lvl8pPr>
            <a:lvl9pPr marL="1028700" indent="0">
              <a:buNone/>
              <a:defRPr sz="565"/>
            </a:lvl9pPr>
          </a:lstStyle>
          <a:p>
            <a:pPr lvl="0"/>
            <a:endParaRPr lang="es-ES" noProof="0">
              <a:sym typeface="Helvetica Light" charset="0"/>
            </a:endParaRPr>
          </a:p>
        </p:txBody>
      </p:sp>
      <p:sp>
        <p:nvSpPr>
          <p:cNvPr id="4" name="Marcador de texto 3"/>
          <p:cNvSpPr>
            <a:spLocks noGrp="1"/>
          </p:cNvSpPr>
          <p:nvPr>
            <p:ph type="body" sz="half" idx="2" hasCustomPrompt="1"/>
          </p:nvPr>
        </p:nvSpPr>
        <p:spPr>
          <a:xfrm>
            <a:off x="1008450" y="7156783"/>
            <a:ext cx="3086640" cy="1073200"/>
          </a:xfrm>
          <a:prstGeom prst="rect">
            <a:avLst/>
          </a:prstGeom>
        </p:spPr>
        <p:txBody>
          <a:bodyPr vert="horz"/>
          <a:lstStyle>
            <a:lvl1pPr marL="0" indent="0">
              <a:buNone/>
              <a:defRPr sz="395"/>
            </a:lvl1pPr>
            <a:lvl2pPr marL="128905" indent="0">
              <a:buNone/>
              <a:defRPr sz="340"/>
            </a:lvl2pPr>
            <a:lvl3pPr marL="257175" indent="0">
              <a:buNone/>
              <a:defRPr sz="280"/>
            </a:lvl3pPr>
            <a:lvl4pPr marL="386080" indent="0">
              <a:buNone/>
              <a:defRPr sz="255"/>
            </a:lvl4pPr>
            <a:lvl5pPr marL="514350" indent="0">
              <a:buNone/>
              <a:defRPr sz="255"/>
            </a:lvl5pPr>
            <a:lvl6pPr marL="643255" indent="0">
              <a:buNone/>
              <a:defRPr sz="255"/>
            </a:lvl6pPr>
            <a:lvl7pPr marL="771525" indent="0">
              <a:buNone/>
              <a:defRPr sz="255"/>
            </a:lvl7pPr>
            <a:lvl8pPr marL="900430" indent="0">
              <a:buNone/>
              <a:defRPr sz="255"/>
            </a:lvl8pPr>
            <a:lvl9pPr marL="1028700" indent="0">
              <a:buNone/>
              <a:defRPr sz="255"/>
            </a:lvl9pPr>
          </a:lstStyle>
          <a:p>
            <a:pPr lvl="0"/>
            <a:r>
              <a:rPr lang="es-ES_tradnl"/>
              <a:t>Haga clic para modificar el estilo de texto del patrón</a:t>
            </a:r>
            <a:endParaRPr lang="es-ES_tradnl"/>
          </a:p>
        </p:txBody>
      </p:sp>
      <p:sp>
        <p:nvSpPr>
          <p:cNvPr id="5" name="Rectangle 5"/>
          <p:cNvSpPr>
            <a:spLocks noGrp="1"/>
          </p:cNvSpPr>
          <p:nvPr>
            <p:ph type="sldNum" sz="quarter" idx="10"/>
          </p:nvPr>
        </p:nvSpPr>
        <p:spPr>
          <a:xfrm>
            <a:off x="4665797" y="353500"/>
            <a:ext cx="95118" cy="298465"/>
          </a:xfrm>
          <a:prstGeom prst="rect">
            <a:avLst/>
          </a:prstGeom>
        </p:spPr>
        <p:txBody>
          <a:bodyPr/>
          <a:lstStyle>
            <a:lvl1pPr>
              <a:defRPr/>
            </a:lvl1pPr>
          </a:lstStyle>
          <a:p>
            <a:fld id="{634E87BE-003B-4368-832C-A1463AE3E472}" type="slidenum">
              <a:rPr lang="es-ES" altLang="zh-CN"/>
            </a:fld>
            <a:endParaRPr lang="es-ES" altLang="zh-CN" sz="1000" b="1">
              <a:solidFill>
                <a:srgbClr val="FFFFFF"/>
              </a:solidFill>
              <a:latin typeface="Lato" charset="0"/>
              <a:sym typeface="Lato" charset="0"/>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7220" y="366201"/>
            <a:ext cx="4629960" cy="1524071"/>
          </a:xfrm>
          <a:prstGeom prst="rect">
            <a:avLst/>
          </a:prstGeom>
        </p:spPr>
        <p:txBody>
          <a:bodyPr vert="horz"/>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257220" y="2133699"/>
            <a:ext cx="4629960" cy="6034897"/>
          </a:xfrm>
          <a:prstGeom prst="rect">
            <a:avLst/>
          </a:prstGeom>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Rectangle 5"/>
          <p:cNvSpPr>
            <a:spLocks noGrp="1"/>
          </p:cNvSpPr>
          <p:nvPr>
            <p:ph type="sldNum" sz="quarter" idx="10"/>
          </p:nvPr>
        </p:nvSpPr>
        <p:spPr>
          <a:xfrm>
            <a:off x="4665797" y="353500"/>
            <a:ext cx="95118" cy="298465"/>
          </a:xfrm>
          <a:prstGeom prst="rect">
            <a:avLst/>
          </a:prstGeom>
        </p:spPr>
        <p:txBody>
          <a:bodyPr/>
          <a:lstStyle>
            <a:lvl1pPr>
              <a:defRPr/>
            </a:lvl1pPr>
          </a:lstStyle>
          <a:p>
            <a:fld id="{CCC5C9E5-921A-445E-A422-A84533DB8DD5}" type="slidenum">
              <a:rPr lang="es-ES" altLang="zh-CN"/>
            </a:fld>
            <a:endParaRPr lang="es-ES" altLang="zh-CN" sz="1000" b="1">
              <a:solidFill>
                <a:srgbClr val="FFFFFF"/>
              </a:solidFill>
              <a:latin typeface="Lato" charset="0"/>
              <a:sym typeface="Lato" charset="0"/>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3729690" y="366201"/>
            <a:ext cx="1157490" cy="7802395"/>
          </a:xfrm>
          <a:prstGeom prst="rect">
            <a:avLst/>
          </a:prstGeom>
        </p:spPr>
        <p:txBody>
          <a:bodyPr vert="eaVert"/>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257220" y="366201"/>
            <a:ext cx="3440317" cy="7802395"/>
          </a:xfrm>
          <a:prstGeom prst="rect">
            <a:avLst/>
          </a:prstGeom>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Rectangle 5"/>
          <p:cNvSpPr>
            <a:spLocks noGrp="1"/>
          </p:cNvSpPr>
          <p:nvPr>
            <p:ph type="sldNum" sz="quarter" idx="10"/>
          </p:nvPr>
        </p:nvSpPr>
        <p:spPr>
          <a:xfrm>
            <a:off x="4665797" y="353500"/>
            <a:ext cx="95118" cy="298465"/>
          </a:xfrm>
          <a:prstGeom prst="rect">
            <a:avLst/>
          </a:prstGeom>
        </p:spPr>
        <p:txBody>
          <a:bodyPr/>
          <a:lstStyle>
            <a:lvl1pPr>
              <a:defRPr/>
            </a:lvl1pPr>
          </a:lstStyle>
          <a:p>
            <a:fld id="{1FF5A8D3-EE39-4C6C-B711-A66BAD490950}" type="slidenum">
              <a:rPr lang="es-ES" altLang="zh-CN"/>
            </a:fld>
            <a:endParaRPr lang="es-ES" altLang="zh-CN" sz="1000" b="1">
              <a:solidFill>
                <a:srgbClr val="FFFFFF"/>
              </a:solidFill>
              <a:latin typeface="Lato" charset="0"/>
              <a:sym typeface="Lato" charset="0"/>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82641" y="774967"/>
            <a:ext cx="4578853" cy="864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endParaRPr dirty="0">
              <a:sym typeface="+mn-ea"/>
            </a:endParaRP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7" name="文本占位符 6"/>
          <p:cNvSpPr>
            <a:spLocks noGrp="1"/>
          </p:cNvSpPr>
          <p:nvPr>
            <p:ph type="body" idx="1" hasCustomPrompt="1"/>
          </p:nvPr>
        </p:nvSpPr>
        <p:spPr>
          <a:xfrm>
            <a:off x="282659" y="2010833"/>
            <a:ext cx="4578816" cy="6332220"/>
          </a:xfrm>
          <a:prstGeom prst="rect">
            <a:avLst/>
          </a:prstGeom>
        </p:spPr>
        <p:txBody>
          <a:bodyPr vert="horz" lIns="101600" tIns="0" rIns="82550" bIns="0" rtlCol="0">
            <a:normAutofit/>
          </a:bodyPr>
          <a:lstStyle>
            <a:lvl1pPr>
              <a:defRPr sz="1015"/>
            </a:lvl1pPr>
            <a:lvl2pPr>
              <a:defRPr sz="1015"/>
            </a:lvl2pPr>
            <a:lvl3pPr>
              <a:defRPr sz="1015"/>
            </a:lvl3pPr>
            <a:lvl4pPr>
              <a:defRPr sz="1015"/>
            </a:lvl4pPr>
            <a:lvl5pPr>
              <a:defRPr sz="1015"/>
            </a:lvl5pPr>
          </a:lstStyle>
          <a:p>
            <a:pPr lvl="0"/>
            <a:r>
              <a:rPr lang="zh-CN" altLang="en-US" dirty="0"/>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385830" y="2840698"/>
            <a:ext cx="4372740" cy="1960124"/>
          </a:xfrm>
          <a:prstGeom prst="rect">
            <a:avLst/>
          </a:prstGeom>
        </p:spPr>
        <p:txBody>
          <a:bodyPr vert="horz"/>
          <a:lstStyle/>
          <a:p>
            <a:r>
              <a:rPr lang="es-ES_tradnl"/>
              <a:t>Clic para editar título</a:t>
            </a:r>
            <a:endParaRPr lang="es-ES"/>
          </a:p>
        </p:txBody>
      </p:sp>
      <p:sp>
        <p:nvSpPr>
          <p:cNvPr id="3" name="Subtítulo 2"/>
          <p:cNvSpPr>
            <a:spLocks noGrp="1"/>
          </p:cNvSpPr>
          <p:nvPr>
            <p:ph type="subTitle" idx="1" hasCustomPrompt="1"/>
          </p:nvPr>
        </p:nvSpPr>
        <p:spPr>
          <a:xfrm>
            <a:off x="771660" y="5181840"/>
            <a:ext cx="3601080" cy="2336908"/>
          </a:xfrm>
          <a:prstGeom prst="rect">
            <a:avLst/>
          </a:prstGeom>
        </p:spPr>
        <p:txBody>
          <a:bodyPr vert="horz"/>
          <a:lstStyle>
            <a:lvl1pPr marL="0" indent="0" algn="ctr">
              <a:buNone/>
              <a:defRPr/>
            </a:lvl1pPr>
            <a:lvl2pPr marL="128905" indent="0" algn="ctr">
              <a:buNone/>
              <a:defRPr/>
            </a:lvl2pPr>
            <a:lvl3pPr marL="257175" indent="0" algn="ctr">
              <a:buNone/>
              <a:defRPr/>
            </a:lvl3pPr>
            <a:lvl4pPr marL="386080" indent="0" algn="ctr">
              <a:buNone/>
              <a:defRPr/>
            </a:lvl4pPr>
            <a:lvl5pPr marL="514350" indent="0" algn="ctr">
              <a:buNone/>
              <a:defRPr/>
            </a:lvl5pPr>
            <a:lvl6pPr marL="643255" indent="0" algn="ctr">
              <a:buNone/>
              <a:defRPr/>
            </a:lvl6pPr>
            <a:lvl7pPr marL="771525" indent="0" algn="ctr">
              <a:buNone/>
              <a:defRPr/>
            </a:lvl7pPr>
            <a:lvl8pPr marL="900430" indent="0" algn="ctr">
              <a:buNone/>
              <a:defRPr/>
            </a:lvl8pPr>
            <a:lvl9pPr marL="1028700" indent="0" algn="ctr">
              <a:buNone/>
              <a:defRPr/>
            </a:lvl9pPr>
          </a:lstStyle>
          <a:p>
            <a:r>
              <a:rPr lang="es-ES_tradnl"/>
              <a:t>Haga clic para modificar el estilo de subtítulo del patrón</a:t>
            </a:r>
            <a:endParaRPr lang="es-ES"/>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7220" y="366201"/>
            <a:ext cx="4629960" cy="1524071"/>
          </a:xfrm>
          <a:prstGeom prst="rect">
            <a:avLst/>
          </a:prstGeom>
        </p:spPr>
        <p:txBody>
          <a:bodyPr vert="horz"/>
          <a:lstStyle/>
          <a:p>
            <a:r>
              <a:rPr lang="es-ES_tradnl"/>
              <a:t>Clic para editar título</a:t>
            </a:r>
            <a:endParaRPr lang="es-ES"/>
          </a:p>
        </p:txBody>
      </p:sp>
      <p:sp>
        <p:nvSpPr>
          <p:cNvPr id="3" name="Marcador de contenido 2"/>
          <p:cNvSpPr>
            <a:spLocks noGrp="1"/>
          </p:cNvSpPr>
          <p:nvPr>
            <p:ph idx="1" hasCustomPrompt="1"/>
          </p:nvPr>
        </p:nvSpPr>
        <p:spPr>
          <a:xfrm>
            <a:off x="257220" y="2133699"/>
            <a:ext cx="4629960" cy="6034897"/>
          </a:xfrm>
          <a:prstGeom prst="rect">
            <a:avLst/>
          </a:prstGeom>
        </p:spPr>
        <p:txBody>
          <a:bodyPr vert="horz"/>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06260" y="5876139"/>
            <a:ext cx="4372740" cy="1816184"/>
          </a:xfrm>
          <a:prstGeom prst="rect">
            <a:avLst/>
          </a:prstGeom>
        </p:spPr>
        <p:txBody>
          <a:bodyPr vert="horz" anchor="t"/>
          <a:lstStyle>
            <a:lvl1pPr algn="l">
              <a:defRPr sz="1125" b="1" cap="all"/>
            </a:lvl1pPr>
          </a:lstStyle>
          <a:p>
            <a:r>
              <a:rPr lang="es-ES_tradnl"/>
              <a:t>Clic para editar título</a:t>
            </a:r>
            <a:endParaRPr lang="es-ES"/>
          </a:p>
        </p:txBody>
      </p:sp>
      <p:sp>
        <p:nvSpPr>
          <p:cNvPr id="3" name="Marcador de texto 2"/>
          <p:cNvSpPr>
            <a:spLocks noGrp="1"/>
          </p:cNvSpPr>
          <p:nvPr>
            <p:ph type="body" idx="1" hasCustomPrompt="1"/>
          </p:nvPr>
        </p:nvSpPr>
        <p:spPr>
          <a:xfrm>
            <a:off x="406260" y="3875796"/>
            <a:ext cx="4372740" cy="2000343"/>
          </a:xfrm>
          <a:prstGeom prst="rect">
            <a:avLst/>
          </a:prstGeom>
        </p:spPr>
        <p:txBody>
          <a:bodyPr vert="horz" anchor="b"/>
          <a:lstStyle>
            <a:lvl1pPr marL="0" indent="0">
              <a:buNone/>
              <a:defRPr sz="565"/>
            </a:lvl1pPr>
            <a:lvl2pPr marL="128905" indent="0">
              <a:buNone/>
              <a:defRPr sz="505"/>
            </a:lvl2pPr>
            <a:lvl3pPr marL="257175" indent="0">
              <a:buNone/>
              <a:defRPr sz="450"/>
            </a:lvl3pPr>
            <a:lvl4pPr marL="386080" indent="0">
              <a:buNone/>
              <a:defRPr sz="395"/>
            </a:lvl4pPr>
            <a:lvl5pPr marL="514350" indent="0">
              <a:buNone/>
              <a:defRPr sz="395"/>
            </a:lvl5pPr>
            <a:lvl6pPr marL="643255" indent="0">
              <a:buNone/>
              <a:defRPr sz="395"/>
            </a:lvl6pPr>
            <a:lvl7pPr marL="771525" indent="0">
              <a:buNone/>
              <a:defRPr sz="395"/>
            </a:lvl7pPr>
            <a:lvl8pPr marL="900430" indent="0">
              <a:buNone/>
              <a:defRPr sz="395"/>
            </a:lvl8pPr>
            <a:lvl9pPr marL="1028700" indent="0">
              <a:buNone/>
              <a:defRPr sz="395"/>
            </a:lvl9pPr>
          </a:lstStyle>
          <a:p>
            <a:pPr lvl="0"/>
            <a:r>
              <a:rPr lang="es-ES_tradnl"/>
              <a:t>Haga clic para modificar el estilo de texto del patrón</a:t>
            </a:r>
            <a:endParaRPr lang="es-ES_tradnl"/>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7220" y="366201"/>
            <a:ext cx="4629960" cy="1524071"/>
          </a:xfrm>
          <a:prstGeom prst="rect">
            <a:avLst/>
          </a:prstGeom>
        </p:spPr>
        <p:txBody>
          <a:bodyPr vert="horz"/>
          <a:lstStyle/>
          <a:p>
            <a:r>
              <a:rPr lang="es-ES_tradnl"/>
              <a:t>Clic para editar título</a:t>
            </a:r>
            <a:endParaRPr lang="es-ES"/>
          </a:p>
        </p:txBody>
      </p:sp>
      <p:sp>
        <p:nvSpPr>
          <p:cNvPr id="3" name="Marcador de contenido 2"/>
          <p:cNvSpPr>
            <a:spLocks noGrp="1"/>
          </p:cNvSpPr>
          <p:nvPr>
            <p:ph sz="half" idx="1" hasCustomPrompt="1"/>
          </p:nvPr>
        </p:nvSpPr>
        <p:spPr>
          <a:xfrm>
            <a:off x="257220" y="2133699"/>
            <a:ext cx="2298904" cy="6034897"/>
          </a:xfrm>
          <a:prstGeom prst="rect">
            <a:avLst/>
          </a:prstGeom>
        </p:spPr>
        <p:txBody>
          <a:bodyPr vert="horz"/>
          <a:lstStyle>
            <a:lvl1pPr>
              <a:defRPr sz="790"/>
            </a:lvl1pPr>
            <a:lvl2pPr>
              <a:defRPr sz="675"/>
            </a:lvl2pPr>
            <a:lvl3pPr>
              <a:defRPr sz="565"/>
            </a:lvl3pPr>
            <a:lvl4pPr>
              <a:defRPr sz="505"/>
            </a:lvl4pPr>
            <a:lvl5pPr>
              <a:defRPr sz="505"/>
            </a:lvl5pPr>
            <a:lvl6pPr>
              <a:defRPr sz="505"/>
            </a:lvl6pPr>
            <a:lvl7pPr>
              <a:defRPr sz="505"/>
            </a:lvl7pPr>
            <a:lvl8pPr>
              <a:defRPr sz="505"/>
            </a:lvl8pPr>
            <a:lvl9pPr>
              <a:defRPr sz="50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contenido 3"/>
          <p:cNvSpPr>
            <a:spLocks noGrp="1"/>
          </p:cNvSpPr>
          <p:nvPr>
            <p:ph sz="half" idx="2" hasCustomPrompt="1"/>
          </p:nvPr>
        </p:nvSpPr>
        <p:spPr>
          <a:xfrm>
            <a:off x="2588276" y="2133699"/>
            <a:ext cx="2298904" cy="6034897"/>
          </a:xfrm>
          <a:prstGeom prst="rect">
            <a:avLst/>
          </a:prstGeom>
        </p:spPr>
        <p:txBody>
          <a:bodyPr vert="horz"/>
          <a:lstStyle>
            <a:lvl1pPr>
              <a:defRPr sz="790"/>
            </a:lvl1pPr>
            <a:lvl2pPr>
              <a:defRPr sz="675"/>
            </a:lvl2pPr>
            <a:lvl3pPr>
              <a:defRPr sz="565"/>
            </a:lvl3pPr>
            <a:lvl4pPr>
              <a:defRPr sz="505"/>
            </a:lvl4pPr>
            <a:lvl5pPr>
              <a:defRPr sz="505"/>
            </a:lvl5pPr>
            <a:lvl6pPr>
              <a:defRPr sz="505"/>
            </a:lvl6pPr>
            <a:lvl7pPr>
              <a:defRPr sz="505"/>
            </a:lvl7pPr>
            <a:lvl8pPr>
              <a:defRPr sz="505"/>
            </a:lvl8pPr>
            <a:lvl9pPr>
              <a:defRPr sz="50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7220" y="366201"/>
            <a:ext cx="4629960" cy="1524071"/>
          </a:xfrm>
          <a:prstGeom prst="rect">
            <a:avLst/>
          </a:prstGeom>
        </p:spPr>
        <p:txBody>
          <a:bodyPr vert="horz"/>
          <a:lstStyle>
            <a:lvl1pPr>
              <a:defRPr/>
            </a:lvl1pPr>
          </a:lstStyle>
          <a:p>
            <a:r>
              <a:rPr lang="es-ES_tradnl"/>
              <a:t>Clic para editar título</a:t>
            </a:r>
            <a:endParaRPr lang="es-ES"/>
          </a:p>
        </p:txBody>
      </p:sp>
      <p:sp>
        <p:nvSpPr>
          <p:cNvPr id="3" name="Marcador de texto 2"/>
          <p:cNvSpPr>
            <a:spLocks noGrp="1"/>
          </p:cNvSpPr>
          <p:nvPr>
            <p:ph type="body" idx="1" hasCustomPrompt="1"/>
          </p:nvPr>
        </p:nvSpPr>
        <p:spPr>
          <a:xfrm>
            <a:off x="257220" y="2046911"/>
            <a:ext cx="2273115" cy="853057"/>
          </a:xfrm>
          <a:prstGeom prst="rect">
            <a:avLst/>
          </a:prstGeom>
        </p:spPr>
        <p:txBody>
          <a:bodyPr vert="horz" anchor="b"/>
          <a:lstStyle>
            <a:lvl1pPr marL="0" indent="0">
              <a:buNone/>
              <a:defRPr sz="675" b="1"/>
            </a:lvl1pPr>
            <a:lvl2pPr marL="128905" indent="0">
              <a:buNone/>
              <a:defRPr sz="565" b="1"/>
            </a:lvl2pPr>
            <a:lvl3pPr marL="257175" indent="0">
              <a:buNone/>
              <a:defRPr sz="505" b="1"/>
            </a:lvl3pPr>
            <a:lvl4pPr marL="386080" indent="0">
              <a:buNone/>
              <a:defRPr sz="450" b="1"/>
            </a:lvl4pPr>
            <a:lvl5pPr marL="514350" indent="0">
              <a:buNone/>
              <a:defRPr sz="450" b="1"/>
            </a:lvl5pPr>
            <a:lvl6pPr marL="643255" indent="0">
              <a:buNone/>
              <a:defRPr sz="450" b="1"/>
            </a:lvl6pPr>
            <a:lvl7pPr marL="771525" indent="0">
              <a:buNone/>
              <a:defRPr sz="450" b="1"/>
            </a:lvl7pPr>
            <a:lvl8pPr marL="900430" indent="0">
              <a:buNone/>
              <a:defRPr sz="450" b="1"/>
            </a:lvl8pPr>
            <a:lvl9pPr marL="1028700" indent="0">
              <a:buNone/>
              <a:defRPr sz="450" b="1"/>
            </a:lvl9pPr>
          </a:lstStyle>
          <a:p>
            <a:pPr lvl="0"/>
            <a:r>
              <a:rPr lang="es-ES_tradnl"/>
              <a:t>Haga clic para modificar el estilo de texto del patrón</a:t>
            </a:r>
            <a:endParaRPr lang="es-ES_tradnl"/>
          </a:p>
        </p:txBody>
      </p:sp>
      <p:sp>
        <p:nvSpPr>
          <p:cNvPr id="4" name="Marcador de contenido 3"/>
          <p:cNvSpPr>
            <a:spLocks noGrp="1"/>
          </p:cNvSpPr>
          <p:nvPr>
            <p:ph sz="half" idx="2" hasCustomPrompt="1"/>
          </p:nvPr>
        </p:nvSpPr>
        <p:spPr>
          <a:xfrm>
            <a:off x="257220" y="2899968"/>
            <a:ext cx="2273115" cy="5268628"/>
          </a:xfrm>
          <a:prstGeom prst="rect">
            <a:avLst/>
          </a:prstGeom>
        </p:spPr>
        <p:txBody>
          <a:bodyPr vert="horz"/>
          <a:lstStyle>
            <a:lvl1pPr>
              <a:defRPr sz="675"/>
            </a:lvl1pPr>
            <a:lvl2pPr>
              <a:defRPr sz="565"/>
            </a:lvl2pPr>
            <a:lvl3pPr>
              <a:defRPr sz="505"/>
            </a:lvl3pPr>
            <a:lvl4pPr>
              <a:defRPr sz="450"/>
            </a:lvl4pPr>
            <a:lvl5pPr>
              <a:defRPr sz="450"/>
            </a:lvl5pPr>
            <a:lvl6pPr>
              <a:defRPr sz="450"/>
            </a:lvl6pPr>
            <a:lvl7pPr>
              <a:defRPr sz="450"/>
            </a:lvl7pPr>
            <a:lvl8pPr>
              <a:defRPr sz="450"/>
            </a:lvl8pPr>
            <a:lvl9pPr>
              <a:defRPr sz="45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texto 4"/>
          <p:cNvSpPr>
            <a:spLocks noGrp="1"/>
          </p:cNvSpPr>
          <p:nvPr>
            <p:ph type="body" sz="quarter" idx="3" hasCustomPrompt="1"/>
          </p:nvPr>
        </p:nvSpPr>
        <p:spPr>
          <a:xfrm>
            <a:off x="2613396" y="2046911"/>
            <a:ext cx="2273785" cy="853057"/>
          </a:xfrm>
          <a:prstGeom prst="rect">
            <a:avLst/>
          </a:prstGeom>
        </p:spPr>
        <p:txBody>
          <a:bodyPr vert="horz" anchor="b"/>
          <a:lstStyle>
            <a:lvl1pPr marL="0" indent="0">
              <a:buNone/>
              <a:defRPr sz="675" b="1"/>
            </a:lvl1pPr>
            <a:lvl2pPr marL="128905" indent="0">
              <a:buNone/>
              <a:defRPr sz="565" b="1"/>
            </a:lvl2pPr>
            <a:lvl3pPr marL="257175" indent="0">
              <a:buNone/>
              <a:defRPr sz="505" b="1"/>
            </a:lvl3pPr>
            <a:lvl4pPr marL="386080" indent="0">
              <a:buNone/>
              <a:defRPr sz="450" b="1"/>
            </a:lvl4pPr>
            <a:lvl5pPr marL="514350" indent="0">
              <a:buNone/>
              <a:defRPr sz="450" b="1"/>
            </a:lvl5pPr>
            <a:lvl6pPr marL="643255" indent="0">
              <a:buNone/>
              <a:defRPr sz="450" b="1"/>
            </a:lvl6pPr>
            <a:lvl7pPr marL="771525" indent="0">
              <a:buNone/>
              <a:defRPr sz="450" b="1"/>
            </a:lvl7pPr>
            <a:lvl8pPr marL="900430" indent="0">
              <a:buNone/>
              <a:defRPr sz="450" b="1"/>
            </a:lvl8pPr>
            <a:lvl9pPr marL="1028700" indent="0">
              <a:buNone/>
              <a:defRPr sz="450" b="1"/>
            </a:lvl9pPr>
          </a:lstStyle>
          <a:p>
            <a:pPr lvl="0"/>
            <a:r>
              <a:rPr lang="es-ES_tradnl"/>
              <a:t>Haga clic para modificar el estilo de texto del patrón</a:t>
            </a:r>
            <a:endParaRPr lang="es-ES_tradnl"/>
          </a:p>
        </p:txBody>
      </p:sp>
      <p:sp>
        <p:nvSpPr>
          <p:cNvPr id="6" name="Marcador de contenido 5"/>
          <p:cNvSpPr>
            <a:spLocks noGrp="1"/>
          </p:cNvSpPr>
          <p:nvPr>
            <p:ph sz="quarter" idx="4" hasCustomPrompt="1"/>
          </p:nvPr>
        </p:nvSpPr>
        <p:spPr>
          <a:xfrm>
            <a:off x="2613396" y="2899968"/>
            <a:ext cx="2273785" cy="5268628"/>
          </a:xfrm>
          <a:prstGeom prst="rect">
            <a:avLst/>
          </a:prstGeom>
        </p:spPr>
        <p:txBody>
          <a:bodyPr vert="horz"/>
          <a:lstStyle>
            <a:lvl1pPr>
              <a:defRPr sz="675"/>
            </a:lvl1pPr>
            <a:lvl2pPr>
              <a:defRPr sz="565"/>
            </a:lvl2pPr>
            <a:lvl3pPr>
              <a:defRPr sz="505"/>
            </a:lvl3pPr>
            <a:lvl4pPr>
              <a:defRPr sz="450"/>
            </a:lvl4pPr>
            <a:lvl5pPr>
              <a:defRPr sz="450"/>
            </a:lvl5pPr>
            <a:lvl6pPr>
              <a:defRPr sz="450"/>
            </a:lvl6pPr>
            <a:lvl7pPr>
              <a:defRPr sz="450"/>
            </a:lvl7pPr>
            <a:lvl8pPr>
              <a:defRPr sz="450"/>
            </a:lvl8pPr>
            <a:lvl9pPr>
              <a:defRPr sz="45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7220" y="366201"/>
            <a:ext cx="4629960" cy="1524071"/>
          </a:xfrm>
          <a:prstGeom prst="rect">
            <a:avLst/>
          </a:prstGeom>
        </p:spPr>
        <p:txBody>
          <a:bodyPr vert="horz"/>
          <a:lstStyle/>
          <a:p>
            <a:r>
              <a:rPr lang="es-ES_tradnl"/>
              <a:t>Clic para editar título</a:t>
            </a:r>
            <a:endParaRPr lang="es-ES"/>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7220" y="364084"/>
            <a:ext cx="1692360" cy="1549472"/>
          </a:xfrm>
          <a:prstGeom prst="rect">
            <a:avLst/>
          </a:prstGeom>
        </p:spPr>
        <p:txBody>
          <a:bodyPr vert="horz" anchor="b"/>
          <a:lstStyle>
            <a:lvl1pPr algn="l">
              <a:defRPr sz="565" b="1"/>
            </a:lvl1pPr>
          </a:lstStyle>
          <a:p>
            <a:r>
              <a:rPr lang="es-ES_tradnl"/>
              <a:t>Clic para editar título</a:t>
            </a:r>
            <a:endParaRPr lang="es-ES"/>
          </a:p>
        </p:txBody>
      </p:sp>
      <p:sp>
        <p:nvSpPr>
          <p:cNvPr id="3" name="Marcador de contenido 2"/>
          <p:cNvSpPr>
            <a:spLocks noGrp="1"/>
          </p:cNvSpPr>
          <p:nvPr>
            <p:ph idx="1" hasCustomPrompt="1"/>
          </p:nvPr>
        </p:nvSpPr>
        <p:spPr>
          <a:xfrm>
            <a:off x="2011206" y="364084"/>
            <a:ext cx="2875974" cy="7804513"/>
          </a:xfrm>
          <a:prstGeom prst="rect">
            <a:avLst/>
          </a:prstGeom>
        </p:spPr>
        <p:txBody>
          <a:bodyPr vert="horz"/>
          <a:lstStyle>
            <a:lvl1pPr>
              <a:defRPr sz="900"/>
            </a:lvl1pPr>
            <a:lvl2pPr>
              <a:defRPr sz="790"/>
            </a:lvl2pPr>
            <a:lvl3pPr>
              <a:defRPr sz="675"/>
            </a:lvl3pPr>
            <a:lvl4pPr>
              <a:defRPr sz="565"/>
            </a:lvl4pPr>
            <a:lvl5pPr>
              <a:defRPr sz="565"/>
            </a:lvl5pPr>
            <a:lvl6pPr>
              <a:defRPr sz="565"/>
            </a:lvl6pPr>
            <a:lvl7pPr>
              <a:defRPr sz="565"/>
            </a:lvl7pPr>
            <a:lvl8pPr>
              <a:defRPr sz="565"/>
            </a:lvl8pPr>
            <a:lvl9pPr>
              <a:defRPr sz="56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texto 3"/>
          <p:cNvSpPr>
            <a:spLocks noGrp="1"/>
          </p:cNvSpPr>
          <p:nvPr>
            <p:ph type="body" sz="half" idx="2" hasCustomPrompt="1"/>
          </p:nvPr>
        </p:nvSpPr>
        <p:spPr>
          <a:xfrm>
            <a:off x="257220" y="1913555"/>
            <a:ext cx="1692360" cy="6255041"/>
          </a:xfrm>
          <a:prstGeom prst="rect">
            <a:avLst/>
          </a:prstGeom>
        </p:spPr>
        <p:txBody>
          <a:bodyPr vert="horz"/>
          <a:lstStyle>
            <a:lvl1pPr marL="0" indent="0">
              <a:buNone/>
              <a:defRPr sz="395"/>
            </a:lvl1pPr>
            <a:lvl2pPr marL="128905" indent="0">
              <a:buNone/>
              <a:defRPr sz="340"/>
            </a:lvl2pPr>
            <a:lvl3pPr marL="257175" indent="0">
              <a:buNone/>
              <a:defRPr sz="280"/>
            </a:lvl3pPr>
            <a:lvl4pPr marL="386080" indent="0">
              <a:buNone/>
              <a:defRPr sz="255"/>
            </a:lvl4pPr>
            <a:lvl5pPr marL="514350" indent="0">
              <a:buNone/>
              <a:defRPr sz="255"/>
            </a:lvl5pPr>
            <a:lvl6pPr marL="643255" indent="0">
              <a:buNone/>
              <a:defRPr sz="255"/>
            </a:lvl6pPr>
            <a:lvl7pPr marL="771525" indent="0">
              <a:buNone/>
              <a:defRPr sz="255"/>
            </a:lvl7pPr>
            <a:lvl8pPr marL="900430" indent="0">
              <a:buNone/>
              <a:defRPr sz="255"/>
            </a:lvl8pPr>
            <a:lvl9pPr marL="1028700" indent="0">
              <a:buNone/>
              <a:defRPr sz="255"/>
            </a:lvl9pPr>
          </a:lstStyle>
          <a:p>
            <a:pPr lvl="0"/>
            <a:r>
              <a:rPr lang="es-ES_tradnl"/>
              <a:t>Haga clic para modificar el estilo de texto del patrón</a:t>
            </a:r>
            <a:endParaRPr lang="es-ES_tradnl"/>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008450" y="6401097"/>
            <a:ext cx="3086640" cy="755686"/>
          </a:xfrm>
          <a:prstGeom prst="rect">
            <a:avLst/>
          </a:prstGeom>
        </p:spPr>
        <p:txBody>
          <a:bodyPr vert="horz" anchor="b"/>
          <a:lstStyle>
            <a:lvl1pPr algn="l">
              <a:defRPr sz="565" b="1"/>
            </a:lvl1pPr>
          </a:lstStyle>
          <a:p>
            <a:r>
              <a:rPr lang="es-ES_tradnl"/>
              <a:t>Clic para editar título</a:t>
            </a:r>
            <a:endParaRPr lang="es-ES"/>
          </a:p>
        </p:txBody>
      </p:sp>
      <p:sp>
        <p:nvSpPr>
          <p:cNvPr id="3" name="Marcador de posición de imagen 2"/>
          <p:cNvSpPr>
            <a:spLocks noGrp="1"/>
          </p:cNvSpPr>
          <p:nvPr>
            <p:ph type="pic" idx="1"/>
          </p:nvPr>
        </p:nvSpPr>
        <p:spPr>
          <a:xfrm>
            <a:off x="1008450" y="817071"/>
            <a:ext cx="3086640" cy="5486654"/>
          </a:xfrm>
          <a:prstGeom prst="rect">
            <a:avLst/>
          </a:prstGeom>
        </p:spPr>
        <p:txBody>
          <a:bodyPr vert="horz"/>
          <a:lstStyle>
            <a:lvl1pPr marL="0" indent="0">
              <a:buNone/>
              <a:defRPr sz="900"/>
            </a:lvl1pPr>
            <a:lvl2pPr marL="128905" indent="0">
              <a:buNone/>
              <a:defRPr sz="790"/>
            </a:lvl2pPr>
            <a:lvl3pPr marL="257175" indent="0">
              <a:buNone/>
              <a:defRPr sz="675"/>
            </a:lvl3pPr>
            <a:lvl4pPr marL="386080" indent="0">
              <a:buNone/>
              <a:defRPr sz="565"/>
            </a:lvl4pPr>
            <a:lvl5pPr marL="514350" indent="0">
              <a:buNone/>
              <a:defRPr sz="565"/>
            </a:lvl5pPr>
            <a:lvl6pPr marL="643255" indent="0">
              <a:buNone/>
              <a:defRPr sz="565"/>
            </a:lvl6pPr>
            <a:lvl7pPr marL="771525" indent="0">
              <a:buNone/>
              <a:defRPr sz="565"/>
            </a:lvl7pPr>
            <a:lvl8pPr marL="900430" indent="0">
              <a:buNone/>
              <a:defRPr sz="565"/>
            </a:lvl8pPr>
            <a:lvl9pPr marL="1028700" indent="0">
              <a:buNone/>
              <a:defRPr sz="565"/>
            </a:lvl9pPr>
          </a:lstStyle>
          <a:p>
            <a:pPr lvl="0"/>
            <a:endParaRPr lang="es-ES" noProof="0">
              <a:sym typeface="Helvetica Light" charset="0"/>
            </a:endParaRPr>
          </a:p>
        </p:txBody>
      </p:sp>
      <p:sp>
        <p:nvSpPr>
          <p:cNvPr id="4" name="Marcador de texto 3"/>
          <p:cNvSpPr>
            <a:spLocks noGrp="1"/>
          </p:cNvSpPr>
          <p:nvPr>
            <p:ph type="body" sz="half" idx="2" hasCustomPrompt="1"/>
          </p:nvPr>
        </p:nvSpPr>
        <p:spPr>
          <a:xfrm>
            <a:off x="1008450" y="7156783"/>
            <a:ext cx="3086640" cy="1073200"/>
          </a:xfrm>
          <a:prstGeom prst="rect">
            <a:avLst/>
          </a:prstGeom>
        </p:spPr>
        <p:txBody>
          <a:bodyPr vert="horz"/>
          <a:lstStyle>
            <a:lvl1pPr marL="0" indent="0">
              <a:buNone/>
              <a:defRPr sz="395"/>
            </a:lvl1pPr>
            <a:lvl2pPr marL="128905" indent="0">
              <a:buNone/>
              <a:defRPr sz="340"/>
            </a:lvl2pPr>
            <a:lvl3pPr marL="257175" indent="0">
              <a:buNone/>
              <a:defRPr sz="280"/>
            </a:lvl3pPr>
            <a:lvl4pPr marL="386080" indent="0">
              <a:buNone/>
              <a:defRPr sz="255"/>
            </a:lvl4pPr>
            <a:lvl5pPr marL="514350" indent="0">
              <a:buNone/>
              <a:defRPr sz="255"/>
            </a:lvl5pPr>
            <a:lvl6pPr marL="643255" indent="0">
              <a:buNone/>
              <a:defRPr sz="255"/>
            </a:lvl6pPr>
            <a:lvl7pPr marL="771525" indent="0">
              <a:buNone/>
              <a:defRPr sz="255"/>
            </a:lvl7pPr>
            <a:lvl8pPr marL="900430" indent="0">
              <a:buNone/>
              <a:defRPr sz="255"/>
            </a:lvl8pPr>
            <a:lvl9pPr marL="1028700" indent="0">
              <a:buNone/>
              <a:defRPr sz="255"/>
            </a:lvl9pPr>
          </a:lstStyle>
          <a:p>
            <a:pPr lvl="0"/>
            <a:r>
              <a:rPr lang="es-ES_tradnl"/>
              <a:t>Haga clic para modificar el estilo de texto del patrón</a:t>
            </a:r>
            <a:endParaRPr lang="es-ES_tradnl"/>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7220" y="366201"/>
            <a:ext cx="4629960" cy="1524071"/>
          </a:xfrm>
          <a:prstGeom prst="rect">
            <a:avLst/>
          </a:prstGeom>
        </p:spPr>
        <p:txBody>
          <a:bodyPr vert="horz"/>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257220" y="2133699"/>
            <a:ext cx="4629960" cy="6034897"/>
          </a:xfrm>
          <a:prstGeom prst="rect">
            <a:avLst/>
          </a:prstGeom>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5" name="标题 4"/>
          <p:cNvSpPr>
            <a:spLocks noGrp="1"/>
          </p:cNvSpPr>
          <p:nvPr>
            <p:ph type="title" hasCustomPrompt="1"/>
          </p:nvPr>
        </p:nvSpPr>
        <p:spPr>
          <a:xfrm>
            <a:off x="354463" y="970280"/>
            <a:ext cx="1658983" cy="1486747"/>
          </a:xfrm>
        </p:spPr>
        <p:txBody>
          <a:bodyPr anchor="ctr" anchorCtr="0"/>
          <a:lstStyle>
            <a:lvl1pPr>
              <a:defRPr sz="1350">
                <a:latin typeface="+mn-ea"/>
                <a:ea typeface="+mn-ea"/>
              </a:defRPr>
            </a:lvl1pPr>
          </a:lstStyle>
          <a:p>
            <a:r>
              <a:rPr lang="zh-CN" altLang="en-US" smtClean="0"/>
              <a:t>单击此处编辑标题</a:t>
            </a:r>
            <a:endParaRPr lang="zh-CN" altLang="en-US"/>
          </a:p>
        </p:txBody>
      </p:sp>
      <p:sp>
        <p:nvSpPr>
          <p:cNvPr id="6" name="内容占位符 5"/>
          <p:cNvSpPr>
            <a:spLocks noGrp="1"/>
          </p:cNvSpPr>
          <p:nvPr>
            <p:ph idx="1" hasCustomPrompt="1"/>
          </p:nvPr>
        </p:nvSpPr>
        <p:spPr>
          <a:xfrm>
            <a:off x="2168038" y="970280"/>
            <a:ext cx="2604218" cy="7204287"/>
          </a:xfrm>
        </p:spPr>
        <p:txBody>
          <a:bodyPr/>
          <a:lstStyle>
            <a:lvl1pPr>
              <a:defRPr sz="1015">
                <a:latin typeface="+mn-ea"/>
                <a:ea typeface="+mn-ea"/>
              </a:defRPr>
            </a:lvl1pPr>
            <a:lvl2pPr marL="193040" indent="0">
              <a:buNone/>
              <a:defRPr sz="1015">
                <a:latin typeface="+mn-ea"/>
                <a:ea typeface="+mn-ea"/>
              </a:defRPr>
            </a:lvl2pPr>
            <a:lvl3pPr>
              <a:defRPr sz="1015">
                <a:latin typeface="+mn-ea"/>
                <a:ea typeface="+mn-ea"/>
              </a:defRPr>
            </a:lvl3pPr>
            <a:lvl4pPr>
              <a:defRPr sz="1015">
                <a:latin typeface="+mn-ea"/>
                <a:ea typeface="+mn-ea"/>
              </a:defRPr>
            </a:lvl4pPr>
            <a:lvl5pPr>
              <a:defRPr sz="1015">
                <a:latin typeface="+mn-ea"/>
                <a:ea typeface="+mn-ea"/>
              </a:defRPr>
            </a:lvl5pPr>
            <a:lvl6pPr>
              <a:defRPr sz="845"/>
            </a:lvl6pPr>
            <a:lvl7pPr>
              <a:defRPr sz="845"/>
            </a:lvl7pPr>
            <a:lvl8pPr>
              <a:defRPr sz="845"/>
            </a:lvl8pPr>
            <a:lvl9pPr>
              <a:defRPr sz="845"/>
            </a:lvl9pPr>
          </a:lstStyle>
          <a:p>
            <a:pPr lvl="0"/>
            <a:r>
              <a:rPr lang="zh-CN" altLang="en-US" smtClean="0"/>
              <a:t>单击此处编辑正文</a:t>
            </a:r>
            <a:endParaRPr lang="zh-CN" altLang="en-US"/>
          </a:p>
        </p:txBody>
      </p:sp>
      <p:sp>
        <p:nvSpPr>
          <p:cNvPr id="7" name="文本占位符 6"/>
          <p:cNvSpPr>
            <a:spLocks noGrp="1"/>
          </p:cNvSpPr>
          <p:nvPr>
            <p:ph type="body" sz="half" idx="2" hasCustomPrompt="1"/>
          </p:nvPr>
        </p:nvSpPr>
        <p:spPr>
          <a:xfrm>
            <a:off x="354463" y="2986193"/>
            <a:ext cx="1658983" cy="5189220"/>
          </a:xfrm>
        </p:spPr>
        <p:txBody>
          <a:bodyPr/>
          <a:lstStyle>
            <a:lvl1pPr marL="144780" indent="-144780">
              <a:buFont typeface="Arial" panose="020B0604020202020204" pitchFamily="34" charset="0"/>
              <a:buChar char="•"/>
              <a:defRPr sz="1015">
                <a:latin typeface="+mn-ea"/>
                <a:ea typeface="+mn-ea"/>
              </a:defRPr>
            </a:lvl1pPr>
            <a:lvl2pPr marL="193040" indent="0">
              <a:buNone/>
              <a:defRPr sz="590"/>
            </a:lvl2pPr>
            <a:lvl3pPr marL="386080" indent="0">
              <a:buNone/>
              <a:defRPr sz="505"/>
            </a:lvl3pPr>
            <a:lvl4pPr marL="578485" indent="0">
              <a:buNone/>
              <a:defRPr sz="420"/>
            </a:lvl4pPr>
            <a:lvl5pPr marL="771525" indent="0">
              <a:buNone/>
              <a:defRPr sz="420"/>
            </a:lvl5pPr>
            <a:lvl6pPr marL="964565" indent="0">
              <a:buNone/>
              <a:defRPr sz="420"/>
            </a:lvl6pPr>
            <a:lvl7pPr marL="1157605" indent="0">
              <a:buNone/>
              <a:defRPr sz="420"/>
            </a:lvl7pPr>
            <a:lvl8pPr marL="1350645" indent="0">
              <a:buNone/>
              <a:defRPr sz="420"/>
            </a:lvl8pPr>
            <a:lvl9pPr marL="1543050" indent="0">
              <a:buNone/>
              <a:defRPr sz="420"/>
            </a:lvl9pPr>
          </a:lstStyle>
          <a:p>
            <a:pPr lvl="0"/>
            <a:r>
              <a:rPr lang="zh-CN" altLang="en-US" smtClean="0"/>
              <a:t>单击此处编辑正文</a:t>
            </a:r>
            <a:endParaRPr lang="zh-CN" altLang="en-US" smtClean="0"/>
          </a:p>
          <a:p>
            <a:pPr lvl="0"/>
            <a:r>
              <a:rPr lang="zh-CN" altLang="en-US" smtClean="0">
                <a:sym typeface="+mn-ea"/>
              </a:rPr>
              <a:t>单击此处编辑正文</a:t>
            </a:r>
            <a:endParaRPr lang="zh-CN" altLang="en-US" smtClean="0"/>
          </a:p>
          <a:p>
            <a:pPr lvl="0"/>
            <a:r>
              <a:rPr lang="zh-CN" altLang="en-US" smtClean="0">
                <a:sym typeface="+mn-ea"/>
              </a:rPr>
              <a:t>单击此处编辑正文</a:t>
            </a:r>
            <a:endParaRPr lang="zh-CN" altLang="en-US" smtClean="0"/>
          </a:p>
          <a:p>
            <a:pPr lvl="0"/>
            <a:r>
              <a:rPr lang="zh-CN" altLang="en-US" smtClean="0">
                <a:sym typeface="+mn-ea"/>
              </a:rPr>
              <a:t>单击此处编辑正文</a:t>
            </a:r>
            <a:endParaRPr lang="zh-CN" altLang="en-US" smtClean="0">
              <a:sym typeface="+mn-ea"/>
            </a:endParaRPr>
          </a:p>
          <a:p>
            <a:pPr lvl="0"/>
            <a:r>
              <a:rPr lang="zh-CN" altLang="en-US" smtClean="0">
                <a:sym typeface="+mn-ea"/>
              </a:rPr>
              <a:t>单击此处编辑正文</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3729690" y="366201"/>
            <a:ext cx="1157490" cy="7802395"/>
          </a:xfrm>
          <a:prstGeom prst="rect">
            <a:avLst/>
          </a:prstGeom>
        </p:spPr>
        <p:txBody>
          <a:bodyPr vert="eaVert"/>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257220" y="366201"/>
            <a:ext cx="3440317" cy="7802395"/>
          </a:xfrm>
          <a:prstGeom prst="rect">
            <a:avLst/>
          </a:prstGeom>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fld>
            <a:endParaRPr lang="zh-CN" altLang="en-US"/>
          </a:p>
        </p:txBody>
      </p:sp>
      <p:sp>
        <p:nvSpPr>
          <p:cNvPr id="9" name="标题 8"/>
          <p:cNvSpPr>
            <a:spLocks noGrp="1"/>
          </p:cNvSpPr>
          <p:nvPr>
            <p:ph type="title" hasCustomPrompt="1"/>
          </p:nvPr>
        </p:nvSpPr>
        <p:spPr>
          <a:xfrm>
            <a:off x="282659" y="7473527"/>
            <a:ext cx="4578816" cy="744220"/>
          </a:xfrm>
        </p:spPr>
        <p:txBody>
          <a:bodyPr/>
          <a:lstStyle>
            <a:lvl1pPr>
              <a:defRPr b="0">
                <a:latin typeface="+mn-ea"/>
                <a:ea typeface="+mn-ea"/>
              </a:defRPr>
            </a:lvl1pPr>
          </a:lstStyle>
          <a:p>
            <a:r>
              <a:rPr lang="zh-CN" altLang="en-US"/>
              <a:t>单击此处编辑正文</a:t>
            </a:r>
            <a:endParaRPr lang="zh-CN" altLang="en-US"/>
          </a:p>
        </p:txBody>
      </p:sp>
      <p:sp>
        <p:nvSpPr>
          <p:cNvPr id="8" name="内容占位符 7"/>
          <p:cNvSpPr>
            <a:spLocks noGrp="1"/>
          </p:cNvSpPr>
          <p:nvPr>
            <p:ph idx="1" hasCustomPrompt="1"/>
          </p:nvPr>
        </p:nvSpPr>
        <p:spPr>
          <a:xfrm>
            <a:off x="282659" y="855133"/>
            <a:ext cx="4578816" cy="6074833"/>
          </a:xfrm>
        </p:spPr>
        <p:txBody>
          <a:bodyPr vert="horz" lIns="101600" tIns="0" rIns="82550" bIns="0" rtlCol="0">
            <a:noAutofit/>
          </a:bodyPr>
          <a:lstStyle>
            <a:lvl1pPr marL="96520" marR="0" lvl="0" indent="-9652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015"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193040" marR="0" lvl="1" indent="0" algn="l" defTabSz="914400" rtl="0" eaLnBrk="1" fontAlgn="auto" latinLnBrk="0" hangingPunct="1">
              <a:lnSpc>
                <a:spcPct val="130000"/>
              </a:lnSpc>
              <a:spcBef>
                <a:spcPct val="0"/>
              </a:spcBef>
              <a:spcAft>
                <a:spcPts val="1000"/>
              </a:spcAft>
              <a:buFont typeface="Arial" panose="020B0604020202020204" pitchFamily="34" charset="0"/>
              <a:buNone/>
              <a:tabLst>
                <a:tab pos="1609725" algn="l"/>
              </a:tabLst>
              <a:defRPr kumimoji="0" lang="zh-CN" altLang="en-US" sz="1015"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481965" marR="0" lvl="2" indent="-9652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015"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675005" marR="0" lvl="3" indent="-9652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015"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868045" marR="0" lvl="4" indent="-9652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015"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7" name="内容占位符 6"/>
          <p:cNvSpPr>
            <a:spLocks noGrp="1"/>
          </p:cNvSpPr>
          <p:nvPr>
            <p:ph idx="1" hasCustomPrompt="1"/>
          </p:nvPr>
        </p:nvSpPr>
        <p:spPr>
          <a:xfrm>
            <a:off x="0" y="0"/>
            <a:ext cx="5146010" cy="9157547"/>
          </a:xfrm>
        </p:spPr>
        <p:txBody>
          <a:bodyPr vert="horz" lIns="101600" tIns="0" rIns="82550" bIns="0" rtlCol="0">
            <a:noAutofit/>
          </a:bodyPr>
          <a:lstStyle>
            <a:lvl1pPr marL="96520" marR="0" lvl="0" indent="-9652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015"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193040" marR="0" lvl="1" indent="0" algn="l" defTabSz="914400" rtl="0" eaLnBrk="1" fontAlgn="auto" latinLnBrk="0" hangingPunct="1">
              <a:lnSpc>
                <a:spcPct val="130000"/>
              </a:lnSpc>
              <a:spcBef>
                <a:spcPct val="0"/>
              </a:spcBef>
              <a:spcAft>
                <a:spcPts val="1000"/>
              </a:spcAft>
              <a:buFont typeface="Arial" panose="020B0604020202020204" pitchFamily="34" charset="0"/>
              <a:buNone/>
              <a:tabLst>
                <a:tab pos="1609725" algn="l"/>
              </a:tabLst>
              <a:defRPr kumimoji="0" lang="zh-CN" altLang="en-US" sz="1015"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481965" marR="0" lvl="2" indent="-9652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015"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675005" marR="0" lvl="3" indent="-9652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015"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868045" marR="0" lvl="4" indent="-9652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015"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2" name="内容占位符 1"/>
          <p:cNvSpPr>
            <a:spLocks noGrp="1"/>
          </p:cNvSpPr>
          <p:nvPr>
            <p:ph sz="half" idx="2" hasCustomPrompt="1"/>
          </p:nvPr>
        </p:nvSpPr>
        <p:spPr>
          <a:xfrm>
            <a:off x="197460" y="753533"/>
            <a:ext cx="2278423" cy="7636933"/>
          </a:xfrm>
        </p:spPr>
        <p:txBody>
          <a:bodyPr vert="horz" lIns="101600" tIns="0" rIns="82550" bIns="0" rtlCol="0">
            <a:noAutofit/>
          </a:bodyPr>
          <a:lstStyle>
            <a:lvl1pPr marL="96520" marR="0" lvl="0" indent="-9652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015"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289560" marR="0" lvl="1" indent="-9652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015"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481965" marR="0" lvl="2" indent="-9652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015"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675005" marR="0" lvl="3" indent="-9652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015"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868045" marR="0" lvl="4" indent="-9652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015"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
        <p:nvSpPr>
          <p:cNvPr id="6" name="内容占位符 5"/>
          <p:cNvSpPr>
            <a:spLocks noGrp="1"/>
          </p:cNvSpPr>
          <p:nvPr>
            <p:ph sz="half" idx="13" hasCustomPrompt="1"/>
          </p:nvPr>
        </p:nvSpPr>
        <p:spPr>
          <a:xfrm>
            <a:off x="2652980" y="753533"/>
            <a:ext cx="2278423" cy="7636933"/>
          </a:xfrm>
        </p:spPr>
        <p:txBody>
          <a:bodyPr vert="horz" lIns="101600" tIns="0" rIns="82550" bIns="0" rtlCol="0">
            <a:noAutofit/>
          </a:bodyPr>
          <a:lstStyle>
            <a:lvl1pPr marL="96520" marR="0" lvl="0" indent="-9652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015"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289560" marR="0" lvl="1" indent="-9652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015"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481965" marR="0" lvl="2" indent="-9652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015"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675005" marR="0" lvl="3" indent="-9652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015"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868045" marR="0" lvl="4" indent="-9652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015"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2" name="标题 1"/>
          <p:cNvSpPr>
            <a:spLocks noGrp="1"/>
          </p:cNvSpPr>
          <p:nvPr>
            <p:ph type="title" hasCustomPrompt="1"/>
          </p:nvPr>
        </p:nvSpPr>
        <p:spPr>
          <a:xfrm>
            <a:off x="282641" y="831455"/>
            <a:ext cx="4578853" cy="1198889"/>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135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endParaRPr>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385830" y="2840698"/>
            <a:ext cx="4372740" cy="1960124"/>
          </a:xfrm>
          <a:prstGeom prst="rect">
            <a:avLst/>
          </a:prstGeom>
        </p:spPr>
        <p:txBody>
          <a:bodyPr vert="horz"/>
          <a:lstStyle/>
          <a:p>
            <a:r>
              <a:rPr lang="es-ES_tradnl"/>
              <a:t>Clic para editar título</a:t>
            </a:r>
            <a:endParaRPr lang="es-ES"/>
          </a:p>
        </p:txBody>
      </p:sp>
      <p:sp>
        <p:nvSpPr>
          <p:cNvPr id="3" name="Subtítulo 2"/>
          <p:cNvSpPr>
            <a:spLocks noGrp="1"/>
          </p:cNvSpPr>
          <p:nvPr>
            <p:ph type="subTitle" idx="1" hasCustomPrompt="1"/>
          </p:nvPr>
        </p:nvSpPr>
        <p:spPr>
          <a:xfrm>
            <a:off x="771660" y="5181840"/>
            <a:ext cx="3601080" cy="2336908"/>
          </a:xfrm>
          <a:prstGeom prst="rect">
            <a:avLst/>
          </a:prstGeom>
        </p:spPr>
        <p:txBody>
          <a:bodyPr vert="horz"/>
          <a:lstStyle>
            <a:lvl1pPr marL="0" indent="0" algn="ctr">
              <a:buNone/>
              <a:defRPr/>
            </a:lvl1pPr>
            <a:lvl2pPr marL="128905" indent="0" algn="ctr">
              <a:buNone/>
              <a:defRPr/>
            </a:lvl2pPr>
            <a:lvl3pPr marL="257175" indent="0" algn="ctr">
              <a:buNone/>
              <a:defRPr/>
            </a:lvl3pPr>
            <a:lvl4pPr marL="386080" indent="0" algn="ctr">
              <a:buNone/>
              <a:defRPr/>
            </a:lvl4pPr>
            <a:lvl5pPr marL="514350" indent="0" algn="ctr">
              <a:buNone/>
              <a:defRPr/>
            </a:lvl5pPr>
            <a:lvl6pPr marL="643255" indent="0" algn="ctr">
              <a:buNone/>
              <a:defRPr/>
            </a:lvl6pPr>
            <a:lvl7pPr marL="771525" indent="0" algn="ctr">
              <a:buNone/>
              <a:defRPr/>
            </a:lvl7pPr>
            <a:lvl8pPr marL="900430" indent="0" algn="ctr">
              <a:buNone/>
              <a:defRPr/>
            </a:lvl8pPr>
            <a:lvl9pPr marL="1028700" indent="0" algn="ctr">
              <a:buNone/>
              <a:defRPr/>
            </a:lvl9pPr>
          </a:lstStyle>
          <a:p>
            <a:r>
              <a:rPr lang="es-ES_tradnl"/>
              <a:t>Haga clic para modificar el estilo de subtítulo del patrón</a:t>
            </a:r>
            <a:endParaRPr lang="es-ES"/>
          </a:p>
        </p:txBody>
      </p:sp>
      <p:sp>
        <p:nvSpPr>
          <p:cNvPr id="4" name="Rectangle 5"/>
          <p:cNvSpPr>
            <a:spLocks noGrp="1"/>
          </p:cNvSpPr>
          <p:nvPr>
            <p:ph type="sldNum" sz="quarter" idx="10"/>
          </p:nvPr>
        </p:nvSpPr>
        <p:spPr>
          <a:xfrm>
            <a:off x="4665797" y="353500"/>
            <a:ext cx="95118" cy="298465"/>
          </a:xfrm>
          <a:prstGeom prst="rect">
            <a:avLst/>
          </a:prstGeom>
        </p:spPr>
        <p:txBody>
          <a:bodyPr/>
          <a:lstStyle>
            <a:lvl1pPr>
              <a:defRPr/>
            </a:lvl1pPr>
          </a:lstStyle>
          <a:p>
            <a:fld id="{E1D11869-40A9-46E8-895C-37E9A95D2C47}" type="slidenum">
              <a:rPr lang="es-ES" altLang="zh-CN"/>
            </a:fld>
            <a:endParaRPr lang="es-ES" altLang="zh-CN" sz="1000" b="1">
              <a:solidFill>
                <a:srgbClr val="FFFFFF"/>
              </a:solidFill>
              <a:latin typeface="Lato" charset="0"/>
              <a:sym typeface="Lato" charset="0"/>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371187" y="8466444"/>
            <a:ext cx="1139203" cy="422400"/>
          </a:xfrm>
          <a:prstGeom prst="rect">
            <a:avLst/>
          </a:prstGeom>
        </p:spPr>
        <p:txBody>
          <a:bodyPr vert="horz" lIns="91440" tIns="45720" rIns="91440" bIns="45720" rtlCol="0" anchor="ctr">
            <a:normAutofit/>
          </a:bodyPr>
          <a:lstStyle>
            <a:lvl1pPr algn="l">
              <a:defRPr sz="505">
                <a:solidFill>
                  <a:schemeClr val="tx1">
                    <a:tint val="75000"/>
                  </a:schemeClr>
                </a:solidFill>
                <a:latin typeface="+mn-ea"/>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1736652" y="8466444"/>
            <a:ext cx="1670831" cy="422400"/>
          </a:xfrm>
          <a:prstGeom prst="rect">
            <a:avLst/>
          </a:prstGeom>
        </p:spPr>
        <p:txBody>
          <a:bodyPr vert="horz" lIns="91440" tIns="45720" rIns="91440" bIns="45720" rtlCol="0" anchor="ctr">
            <a:normAutofit/>
          </a:bodyPr>
          <a:lstStyle>
            <a:lvl1pPr algn="ctr">
              <a:defRPr sz="505">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3633045" y="8466444"/>
            <a:ext cx="1139203" cy="422400"/>
          </a:xfrm>
          <a:prstGeom prst="rect">
            <a:avLst/>
          </a:prstGeom>
        </p:spPr>
        <p:txBody>
          <a:bodyPr vert="horz" lIns="91440" tIns="45720" rIns="91440" bIns="45720" rtlCol="0" anchor="ctr">
            <a:normAutofit/>
          </a:bodyPr>
          <a:lstStyle>
            <a:lvl1pPr algn="r">
              <a:defRPr sz="505">
                <a:solidFill>
                  <a:schemeClr val="tx1">
                    <a:tint val="75000"/>
                  </a:schemeClr>
                </a:solidFill>
                <a:latin typeface="+mn-ea"/>
              </a:defRPr>
            </a:lvl1pPr>
          </a:lstStyle>
          <a:p>
            <a:fld id="{49AE70B2-8BF9-45C0-BB95-33D1B9D3A854}" type="slidenum">
              <a:rPr lang="zh-CN" altLang="en-US" smtClean="0"/>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5"/>
          </a:p>
        </p:txBody>
      </p:sp>
      <p:sp>
        <p:nvSpPr>
          <p:cNvPr id="8" name="标题 7"/>
          <p:cNvSpPr>
            <a:spLocks noGrp="1"/>
          </p:cNvSpPr>
          <p:nvPr>
            <p:ph type="title" hasCustomPrompt="1"/>
          </p:nvPr>
        </p:nvSpPr>
        <p:spPr>
          <a:xfrm>
            <a:off x="282641" y="774967"/>
            <a:ext cx="4578853" cy="864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endParaRPr dirty="0">
              <a:sym typeface="+mn-ea"/>
            </a:endParaRPr>
          </a:p>
        </p:txBody>
      </p:sp>
      <p:sp>
        <p:nvSpPr>
          <p:cNvPr id="9" name="文本占位符 8"/>
          <p:cNvSpPr>
            <a:spLocks noGrp="1"/>
          </p:cNvSpPr>
          <p:nvPr>
            <p:ph type="body" idx="1" hasCustomPrompt="1"/>
          </p:nvPr>
        </p:nvSpPr>
        <p:spPr>
          <a:xfrm>
            <a:off x="282659" y="2010833"/>
            <a:ext cx="4578816" cy="6332220"/>
          </a:xfrm>
          <a:prstGeom prst="rect">
            <a:avLst/>
          </a:prstGeom>
        </p:spPr>
        <p:txBody>
          <a:bodyPr vert="horz" lIns="101600" tIns="0" rIns="82550" bIns="0" rtlCol="0">
            <a:normAutofit/>
          </a:bodyPr>
          <a:lstStyle>
            <a:lvl1pPr>
              <a:defRPr sz="1015"/>
            </a:lvl1pPr>
            <a:lvl2pPr>
              <a:defRPr sz="1015"/>
            </a:lvl2pPr>
            <a:lvl3pPr>
              <a:defRPr sz="1015"/>
            </a:lvl3pPr>
            <a:lvl4pPr>
              <a:defRPr sz="1015"/>
            </a:lvl4pPr>
            <a:lvl5pPr>
              <a:defRPr sz="1015"/>
            </a:lvl5pPr>
          </a:lstStyle>
          <a:p>
            <a:pPr lvl="0"/>
            <a:r>
              <a:rPr lang="zh-CN" altLang="en-US" dirty="0"/>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xStyles>
    <p:titleStyle>
      <a:lvl1pPr algn="l" defTabSz="386080" rtl="0" eaLnBrk="1" fontAlgn="auto" latinLnBrk="0" hangingPunct="1">
        <a:lnSpc>
          <a:spcPct val="100000"/>
        </a:lnSpc>
        <a:spcBef>
          <a:spcPct val="0"/>
        </a:spcBef>
        <a:buNone/>
        <a:defRPr sz="1180" b="1" u="none" strike="noStrike" kern="1200" cap="none" spc="200" normalizeH="0">
          <a:solidFill>
            <a:schemeClr val="tx1"/>
          </a:solidFill>
          <a:uFillTx/>
          <a:latin typeface="+mn-ea"/>
          <a:ea typeface="+mn-ea"/>
          <a:cs typeface="+mj-cs"/>
        </a:defRPr>
      </a:lvl1pPr>
    </p:titleStyle>
    <p:bodyStyle>
      <a:lvl1pPr marL="96520" indent="-96520" algn="l" defTabSz="386080" rtl="0" eaLnBrk="1" fontAlgn="auto" latinLnBrk="0" hangingPunct="1">
        <a:lnSpc>
          <a:spcPct val="130000"/>
        </a:lnSpc>
        <a:spcBef>
          <a:spcPct val="0"/>
        </a:spcBef>
        <a:spcAft>
          <a:spcPts val="1000"/>
        </a:spcAft>
        <a:buFont typeface="Arial" panose="020B0604020202020204" pitchFamily="34" charset="0"/>
        <a:buChar char="•"/>
        <a:defRPr sz="675" u="none" strike="noStrike" kern="1200" cap="none" spc="150" normalizeH="0" baseline="0">
          <a:solidFill>
            <a:schemeClr val="tx1"/>
          </a:solidFill>
          <a:uFillTx/>
          <a:latin typeface="+mn-ea"/>
          <a:ea typeface="+mn-ea"/>
          <a:cs typeface="+mn-cs"/>
        </a:defRPr>
      </a:lvl1pPr>
      <a:lvl2pPr marL="289560" indent="-96520" algn="l" defTabSz="386080" rtl="0" eaLnBrk="1" fontAlgn="auto" latinLnBrk="0" hangingPunct="1">
        <a:lnSpc>
          <a:spcPct val="130000"/>
        </a:lnSpc>
        <a:spcBef>
          <a:spcPct val="0"/>
        </a:spcBef>
        <a:spcAft>
          <a:spcPts val="1000"/>
        </a:spcAft>
        <a:buFont typeface="Arial" panose="020B0604020202020204" pitchFamily="34" charset="0"/>
        <a:buChar char="•"/>
        <a:tabLst>
          <a:tab pos="679450" algn="l"/>
        </a:tabLst>
        <a:defRPr sz="675" u="none" strike="noStrike" kern="1200" cap="none" spc="150" normalizeH="0" baseline="0">
          <a:solidFill>
            <a:schemeClr val="tx1"/>
          </a:solidFill>
          <a:uFillTx/>
          <a:latin typeface="+mn-ea"/>
          <a:ea typeface="+mn-ea"/>
          <a:cs typeface="+mn-cs"/>
        </a:defRPr>
      </a:lvl2pPr>
      <a:lvl3pPr marL="481965" indent="-96520" algn="l" defTabSz="386080" rtl="0" eaLnBrk="1" fontAlgn="auto" latinLnBrk="0" hangingPunct="1">
        <a:lnSpc>
          <a:spcPct val="130000"/>
        </a:lnSpc>
        <a:spcBef>
          <a:spcPct val="0"/>
        </a:spcBef>
        <a:spcAft>
          <a:spcPts val="1000"/>
        </a:spcAft>
        <a:buFont typeface="Arial" panose="020B0604020202020204" pitchFamily="34" charset="0"/>
        <a:buChar char="•"/>
        <a:defRPr sz="675" u="none" strike="noStrike" kern="1200" cap="none" spc="150" normalizeH="0" baseline="0">
          <a:solidFill>
            <a:schemeClr val="tx1"/>
          </a:solidFill>
          <a:uFillTx/>
          <a:latin typeface="+mn-ea"/>
          <a:ea typeface="+mn-ea"/>
          <a:cs typeface="+mn-cs"/>
        </a:defRPr>
      </a:lvl3pPr>
      <a:lvl4pPr marL="675005" indent="-96520" algn="l" defTabSz="386080" rtl="0" eaLnBrk="1" fontAlgn="auto" latinLnBrk="0" hangingPunct="1">
        <a:lnSpc>
          <a:spcPct val="130000"/>
        </a:lnSpc>
        <a:spcBef>
          <a:spcPct val="0"/>
        </a:spcBef>
        <a:spcAft>
          <a:spcPts val="1000"/>
        </a:spcAft>
        <a:buFont typeface="Arial" panose="020B0604020202020204" pitchFamily="34" charset="0"/>
        <a:buChar char="•"/>
        <a:defRPr sz="675" u="none" strike="noStrike" kern="1200" cap="none" spc="150" normalizeH="0" baseline="0">
          <a:solidFill>
            <a:schemeClr val="tx1"/>
          </a:solidFill>
          <a:uFillTx/>
          <a:latin typeface="+mn-ea"/>
          <a:ea typeface="+mn-ea"/>
          <a:cs typeface="+mn-cs"/>
        </a:defRPr>
      </a:lvl4pPr>
      <a:lvl5pPr marL="868045" indent="-96520" algn="l" defTabSz="386080" rtl="0" eaLnBrk="1" fontAlgn="auto" latinLnBrk="0" hangingPunct="1">
        <a:lnSpc>
          <a:spcPct val="130000"/>
        </a:lnSpc>
        <a:spcBef>
          <a:spcPct val="0"/>
        </a:spcBef>
        <a:spcAft>
          <a:spcPts val="1000"/>
        </a:spcAft>
        <a:buFont typeface="Arial" panose="020B0604020202020204" pitchFamily="34" charset="0"/>
        <a:buChar char="•"/>
        <a:defRPr sz="675" u="none" strike="noStrike" kern="1200" cap="none" spc="150" normalizeH="0" baseline="0">
          <a:solidFill>
            <a:schemeClr val="tx1"/>
          </a:solidFill>
          <a:uFillTx/>
          <a:latin typeface="+mn-ea"/>
          <a:ea typeface="+mn-ea"/>
          <a:cs typeface="+mn-cs"/>
        </a:defRPr>
      </a:lvl5pPr>
      <a:lvl6pPr marL="1061085" indent="-96520" algn="l" defTabSz="386080" rtl="0" eaLnBrk="1" latinLnBrk="0" hangingPunct="1">
        <a:lnSpc>
          <a:spcPct val="90000"/>
        </a:lnSpc>
        <a:spcBef>
          <a:spcPts val="210"/>
        </a:spcBef>
        <a:buFont typeface="Arial" panose="020B0604020202020204" pitchFamily="34" charset="0"/>
        <a:buChar char="•"/>
        <a:defRPr sz="760" kern="1200">
          <a:solidFill>
            <a:schemeClr val="tx1"/>
          </a:solidFill>
          <a:latin typeface="+mn-lt"/>
          <a:ea typeface="+mn-ea"/>
          <a:cs typeface="+mn-cs"/>
        </a:defRPr>
      </a:lvl6pPr>
      <a:lvl7pPr marL="1254125" indent="-96520" algn="l" defTabSz="386080" rtl="0" eaLnBrk="1" latinLnBrk="0" hangingPunct="1">
        <a:lnSpc>
          <a:spcPct val="90000"/>
        </a:lnSpc>
        <a:spcBef>
          <a:spcPts val="210"/>
        </a:spcBef>
        <a:buFont typeface="Arial" panose="020B0604020202020204" pitchFamily="34" charset="0"/>
        <a:buChar char="•"/>
        <a:defRPr sz="760" kern="1200">
          <a:solidFill>
            <a:schemeClr val="tx1"/>
          </a:solidFill>
          <a:latin typeface="+mn-lt"/>
          <a:ea typeface="+mn-ea"/>
          <a:cs typeface="+mn-cs"/>
        </a:defRPr>
      </a:lvl7pPr>
      <a:lvl8pPr marL="1446530" indent="-96520" algn="l" defTabSz="386080" rtl="0" eaLnBrk="1" latinLnBrk="0" hangingPunct="1">
        <a:lnSpc>
          <a:spcPct val="90000"/>
        </a:lnSpc>
        <a:spcBef>
          <a:spcPts val="210"/>
        </a:spcBef>
        <a:buFont typeface="Arial" panose="020B0604020202020204" pitchFamily="34" charset="0"/>
        <a:buChar char="•"/>
        <a:defRPr sz="760" kern="1200">
          <a:solidFill>
            <a:schemeClr val="tx1"/>
          </a:solidFill>
          <a:latin typeface="+mn-lt"/>
          <a:ea typeface="+mn-ea"/>
          <a:cs typeface="+mn-cs"/>
        </a:defRPr>
      </a:lvl8pPr>
      <a:lvl9pPr marL="1639570" indent="-96520" algn="l" defTabSz="386080" rtl="0" eaLnBrk="1" latinLnBrk="0" hangingPunct="1">
        <a:lnSpc>
          <a:spcPct val="90000"/>
        </a:lnSpc>
        <a:spcBef>
          <a:spcPts val="210"/>
        </a:spcBef>
        <a:buFont typeface="Arial" panose="020B0604020202020204" pitchFamily="34" charset="0"/>
        <a:buChar char="•"/>
        <a:defRPr sz="760" kern="1200">
          <a:solidFill>
            <a:schemeClr val="tx1"/>
          </a:solidFill>
          <a:latin typeface="+mn-lt"/>
          <a:ea typeface="+mn-ea"/>
          <a:cs typeface="+mn-cs"/>
        </a:defRPr>
      </a:lvl9pPr>
    </p:bodyStyle>
    <p:otherStyle>
      <a:defPPr>
        <a:defRPr lang="zh-CN"/>
      </a:defPPr>
      <a:lvl1pPr marL="0" algn="l" defTabSz="386080" rtl="0" eaLnBrk="1" latinLnBrk="0" hangingPunct="1">
        <a:defRPr sz="760" kern="1200">
          <a:solidFill>
            <a:schemeClr val="tx1"/>
          </a:solidFill>
          <a:latin typeface="+mn-lt"/>
          <a:ea typeface="+mn-ea"/>
          <a:cs typeface="+mn-cs"/>
        </a:defRPr>
      </a:lvl1pPr>
      <a:lvl2pPr marL="193040" algn="l" defTabSz="386080" rtl="0" eaLnBrk="1" latinLnBrk="0" hangingPunct="1">
        <a:defRPr sz="760" kern="1200">
          <a:solidFill>
            <a:schemeClr val="tx1"/>
          </a:solidFill>
          <a:latin typeface="+mn-lt"/>
          <a:ea typeface="+mn-ea"/>
          <a:cs typeface="+mn-cs"/>
        </a:defRPr>
      </a:lvl2pPr>
      <a:lvl3pPr marL="386080" algn="l" defTabSz="386080" rtl="0" eaLnBrk="1" latinLnBrk="0" hangingPunct="1">
        <a:defRPr sz="760" kern="1200">
          <a:solidFill>
            <a:schemeClr val="tx1"/>
          </a:solidFill>
          <a:latin typeface="+mn-lt"/>
          <a:ea typeface="+mn-ea"/>
          <a:cs typeface="+mn-cs"/>
        </a:defRPr>
      </a:lvl3pPr>
      <a:lvl4pPr marL="578485" algn="l" defTabSz="386080" rtl="0" eaLnBrk="1" latinLnBrk="0" hangingPunct="1">
        <a:defRPr sz="760" kern="1200">
          <a:solidFill>
            <a:schemeClr val="tx1"/>
          </a:solidFill>
          <a:latin typeface="+mn-lt"/>
          <a:ea typeface="+mn-ea"/>
          <a:cs typeface="+mn-cs"/>
        </a:defRPr>
      </a:lvl4pPr>
      <a:lvl5pPr marL="771525" algn="l" defTabSz="386080" rtl="0" eaLnBrk="1" latinLnBrk="0" hangingPunct="1">
        <a:defRPr sz="760" kern="1200">
          <a:solidFill>
            <a:schemeClr val="tx1"/>
          </a:solidFill>
          <a:latin typeface="+mn-lt"/>
          <a:ea typeface="+mn-ea"/>
          <a:cs typeface="+mn-cs"/>
        </a:defRPr>
      </a:lvl5pPr>
      <a:lvl6pPr marL="964565" algn="l" defTabSz="386080" rtl="0" eaLnBrk="1" latinLnBrk="0" hangingPunct="1">
        <a:defRPr sz="760" kern="1200">
          <a:solidFill>
            <a:schemeClr val="tx1"/>
          </a:solidFill>
          <a:latin typeface="+mn-lt"/>
          <a:ea typeface="+mn-ea"/>
          <a:cs typeface="+mn-cs"/>
        </a:defRPr>
      </a:lvl6pPr>
      <a:lvl7pPr marL="1157605" algn="l" defTabSz="386080" rtl="0" eaLnBrk="1" latinLnBrk="0" hangingPunct="1">
        <a:defRPr sz="760" kern="1200">
          <a:solidFill>
            <a:schemeClr val="tx1"/>
          </a:solidFill>
          <a:latin typeface="+mn-lt"/>
          <a:ea typeface="+mn-ea"/>
          <a:cs typeface="+mn-cs"/>
        </a:defRPr>
      </a:lvl7pPr>
      <a:lvl8pPr marL="1350645" algn="l" defTabSz="386080" rtl="0" eaLnBrk="1" latinLnBrk="0" hangingPunct="1">
        <a:defRPr sz="760" kern="1200">
          <a:solidFill>
            <a:schemeClr val="tx1"/>
          </a:solidFill>
          <a:latin typeface="+mn-lt"/>
          <a:ea typeface="+mn-ea"/>
          <a:cs typeface="+mn-cs"/>
        </a:defRPr>
      </a:lvl8pPr>
      <a:lvl9pPr marL="1543050" algn="l" defTabSz="386080"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tile tx="0" ty="0" sx="100000" sy="100000" flip="none" algn="tl"/>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txStyles>
    <p:titleStyle>
      <a:lvl1pPr algn="ctr" defTabSz="164465" rtl="0" eaLnBrk="0" fontAlgn="base" hangingPunct="0">
        <a:spcBef>
          <a:spcPct val="0"/>
        </a:spcBef>
        <a:spcAft>
          <a:spcPct val="0"/>
        </a:spcAft>
        <a:defRPr sz="3150">
          <a:solidFill>
            <a:srgbClr val="000000"/>
          </a:solidFill>
          <a:latin typeface="+mj-lt"/>
          <a:ea typeface="MS PGothic" panose="020B0600070205080204" pitchFamily="34" charset="-128"/>
          <a:cs typeface="+mj-cs"/>
          <a:sym typeface="Helvetica Light" charset="0"/>
        </a:defRPr>
      </a:lvl1pPr>
      <a:lvl2pPr algn="ctr" defTabSz="292100" rtl="0" eaLnBrk="0" fontAlgn="base" hangingPunct="0">
        <a:spcBef>
          <a:spcPct val="0"/>
        </a:spcBef>
        <a:spcAft>
          <a:spcPct val="0"/>
        </a:spcAft>
        <a:defRPr sz="5600">
          <a:solidFill>
            <a:srgbClr val="000000"/>
          </a:solidFill>
          <a:latin typeface="Helvetica Light" charset="0"/>
          <a:ea typeface="MS PGothic" panose="020B0600070205080204" pitchFamily="34" charset="-128"/>
          <a:cs typeface="Helvetica Light" charset="0"/>
          <a:sym typeface="Helvetica Light" charset="0"/>
        </a:defRPr>
      </a:lvl2pPr>
      <a:lvl3pPr algn="ctr" defTabSz="292100" rtl="0" eaLnBrk="0" fontAlgn="base" hangingPunct="0">
        <a:spcBef>
          <a:spcPct val="0"/>
        </a:spcBef>
        <a:spcAft>
          <a:spcPct val="0"/>
        </a:spcAft>
        <a:defRPr sz="5600">
          <a:solidFill>
            <a:srgbClr val="000000"/>
          </a:solidFill>
          <a:latin typeface="Helvetica Light" charset="0"/>
          <a:ea typeface="MS PGothic" panose="020B0600070205080204" pitchFamily="34" charset="-128"/>
          <a:cs typeface="Helvetica Light" charset="0"/>
          <a:sym typeface="Helvetica Light" charset="0"/>
        </a:defRPr>
      </a:lvl3pPr>
      <a:lvl4pPr algn="ctr" defTabSz="292100" rtl="0" eaLnBrk="0" fontAlgn="base" hangingPunct="0">
        <a:spcBef>
          <a:spcPct val="0"/>
        </a:spcBef>
        <a:spcAft>
          <a:spcPct val="0"/>
        </a:spcAft>
        <a:defRPr sz="5600">
          <a:solidFill>
            <a:srgbClr val="000000"/>
          </a:solidFill>
          <a:latin typeface="Helvetica Light" charset="0"/>
          <a:ea typeface="MS PGothic" panose="020B0600070205080204" pitchFamily="34" charset="-128"/>
          <a:cs typeface="Helvetica Light" charset="0"/>
          <a:sym typeface="Helvetica Light" charset="0"/>
        </a:defRPr>
      </a:lvl4pPr>
      <a:lvl5pPr algn="ctr" defTabSz="292100" rtl="0" eaLnBrk="0" fontAlgn="base" hangingPunct="0">
        <a:spcBef>
          <a:spcPct val="0"/>
        </a:spcBef>
        <a:spcAft>
          <a:spcPct val="0"/>
        </a:spcAft>
        <a:defRPr sz="5600">
          <a:solidFill>
            <a:srgbClr val="000000"/>
          </a:solidFill>
          <a:latin typeface="Helvetica Light" charset="0"/>
          <a:ea typeface="MS PGothic" panose="020B0600070205080204" pitchFamily="34" charset="-128"/>
          <a:cs typeface="Helvetica Light" charset="0"/>
          <a:sym typeface="Helvetica Light" charset="0"/>
        </a:defRPr>
      </a:lvl5pPr>
      <a:lvl6pPr marL="228600" algn="ctr" defTabSz="292100" rtl="0" fontAlgn="base" hangingPunct="0">
        <a:spcBef>
          <a:spcPct val="0"/>
        </a:spcBef>
        <a:spcAft>
          <a:spcPct val="0"/>
        </a:spcAft>
        <a:defRPr sz="5600">
          <a:solidFill>
            <a:srgbClr val="000000"/>
          </a:solidFill>
          <a:latin typeface="Helvetica Light" charset="0"/>
          <a:ea typeface="MS PGothic" panose="020B0600070205080204" pitchFamily="34" charset="-128"/>
          <a:cs typeface="Helvetica Light" charset="0"/>
          <a:sym typeface="Helvetica Light" charset="0"/>
        </a:defRPr>
      </a:lvl6pPr>
      <a:lvl7pPr marL="457200" algn="ctr" defTabSz="292100" rtl="0" fontAlgn="base" hangingPunct="0">
        <a:spcBef>
          <a:spcPct val="0"/>
        </a:spcBef>
        <a:spcAft>
          <a:spcPct val="0"/>
        </a:spcAft>
        <a:defRPr sz="5600">
          <a:solidFill>
            <a:srgbClr val="000000"/>
          </a:solidFill>
          <a:latin typeface="Helvetica Light" charset="0"/>
          <a:ea typeface="MS PGothic" panose="020B0600070205080204" pitchFamily="34" charset="-128"/>
          <a:cs typeface="Helvetica Light" charset="0"/>
          <a:sym typeface="Helvetica Light" charset="0"/>
        </a:defRPr>
      </a:lvl7pPr>
      <a:lvl8pPr marL="685800" algn="ctr" defTabSz="292100" rtl="0" fontAlgn="base" hangingPunct="0">
        <a:spcBef>
          <a:spcPct val="0"/>
        </a:spcBef>
        <a:spcAft>
          <a:spcPct val="0"/>
        </a:spcAft>
        <a:defRPr sz="5600">
          <a:solidFill>
            <a:srgbClr val="000000"/>
          </a:solidFill>
          <a:latin typeface="Helvetica Light" charset="0"/>
          <a:ea typeface="MS PGothic" panose="020B0600070205080204" pitchFamily="34" charset="-128"/>
          <a:cs typeface="Helvetica Light" charset="0"/>
          <a:sym typeface="Helvetica Light" charset="0"/>
        </a:defRPr>
      </a:lvl8pPr>
      <a:lvl9pPr marL="914400" algn="ctr" defTabSz="292100" rtl="0" fontAlgn="base" hangingPunct="0">
        <a:spcBef>
          <a:spcPct val="0"/>
        </a:spcBef>
        <a:spcAft>
          <a:spcPct val="0"/>
        </a:spcAft>
        <a:defRPr sz="5600">
          <a:solidFill>
            <a:srgbClr val="000000"/>
          </a:solidFill>
          <a:latin typeface="Helvetica Light" charset="0"/>
          <a:ea typeface="MS PGothic" panose="020B0600070205080204" pitchFamily="34" charset="-128"/>
          <a:cs typeface="Helvetica Light" charset="0"/>
          <a:sym typeface="Helvetica Light" charset="0"/>
        </a:defRPr>
      </a:lvl9pPr>
    </p:titleStyle>
    <p:bodyStyle>
      <a:lvl1pPr marL="96520" indent="-96520" algn="l" defTabSz="164465" rtl="0" eaLnBrk="0" fontAlgn="base" hangingPunct="0">
        <a:spcBef>
          <a:spcPts val="1180"/>
        </a:spcBef>
        <a:spcAft>
          <a:spcPct val="0"/>
        </a:spcAft>
        <a:defRPr sz="1405">
          <a:solidFill>
            <a:srgbClr val="000000"/>
          </a:solidFill>
          <a:latin typeface="+mn-lt"/>
          <a:ea typeface="MS PGothic" panose="020B0600070205080204" pitchFamily="34" charset="-128"/>
          <a:cs typeface="+mn-cs"/>
          <a:sym typeface="Helvetica Light" charset="0"/>
        </a:defRPr>
      </a:lvl1pPr>
      <a:lvl2pPr marL="64135" indent="64135" algn="l" defTabSz="164465" rtl="0" eaLnBrk="0" fontAlgn="base" hangingPunct="0">
        <a:spcBef>
          <a:spcPts val="1180"/>
        </a:spcBef>
        <a:spcAft>
          <a:spcPct val="0"/>
        </a:spcAft>
        <a:defRPr sz="1405">
          <a:solidFill>
            <a:srgbClr val="000000"/>
          </a:solidFill>
          <a:latin typeface="+mn-lt"/>
          <a:ea typeface="Helvetica Light" charset="0"/>
          <a:cs typeface="+mn-cs"/>
          <a:sym typeface="Helvetica Light" charset="0"/>
        </a:defRPr>
      </a:lvl2pPr>
      <a:lvl3pPr marL="128905" indent="128905" algn="l" defTabSz="164465" rtl="0" eaLnBrk="0" fontAlgn="base" hangingPunct="0">
        <a:spcBef>
          <a:spcPts val="1180"/>
        </a:spcBef>
        <a:spcAft>
          <a:spcPct val="0"/>
        </a:spcAft>
        <a:defRPr sz="1405">
          <a:solidFill>
            <a:srgbClr val="000000"/>
          </a:solidFill>
          <a:latin typeface="+mn-lt"/>
          <a:ea typeface="Helvetica Light" charset="0"/>
          <a:cs typeface="+mn-cs"/>
          <a:sym typeface="Helvetica Light" charset="0"/>
        </a:defRPr>
      </a:lvl3pPr>
      <a:lvl4pPr marL="193040" indent="193040" algn="l" defTabSz="164465" rtl="0" eaLnBrk="0" fontAlgn="base" hangingPunct="0">
        <a:spcBef>
          <a:spcPts val="1180"/>
        </a:spcBef>
        <a:spcAft>
          <a:spcPct val="0"/>
        </a:spcAft>
        <a:defRPr sz="1405">
          <a:solidFill>
            <a:srgbClr val="000000"/>
          </a:solidFill>
          <a:latin typeface="+mn-lt"/>
          <a:ea typeface="Helvetica Light" charset="0"/>
          <a:cs typeface="+mn-cs"/>
          <a:sym typeface="Helvetica Light" charset="0"/>
        </a:defRPr>
      </a:lvl4pPr>
      <a:lvl5pPr marL="257175" indent="257175" algn="l" defTabSz="164465" rtl="0" eaLnBrk="0" fontAlgn="base" hangingPunct="0">
        <a:spcBef>
          <a:spcPts val="1180"/>
        </a:spcBef>
        <a:spcAft>
          <a:spcPct val="0"/>
        </a:spcAft>
        <a:defRPr sz="1405">
          <a:solidFill>
            <a:srgbClr val="000000"/>
          </a:solidFill>
          <a:latin typeface="+mn-lt"/>
          <a:ea typeface="Helvetica Light" charset="0"/>
          <a:cs typeface="+mn-cs"/>
          <a:sym typeface="Helvetica Light" charset="0"/>
        </a:defRPr>
      </a:lvl5pPr>
      <a:lvl6pPr marL="386080" algn="l" defTabSz="164465" rtl="0" fontAlgn="base" hangingPunct="0">
        <a:spcBef>
          <a:spcPts val="1180"/>
        </a:spcBef>
        <a:spcAft>
          <a:spcPct val="0"/>
        </a:spcAft>
        <a:defRPr sz="1405">
          <a:solidFill>
            <a:srgbClr val="000000"/>
          </a:solidFill>
          <a:latin typeface="+mn-lt"/>
          <a:ea typeface="Helvetica Light" charset="0"/>
          <a:cs typeface="+mn-cs"/>
          <a:sym typeface="Helvetica Light" charset="0"/>
        </a:defRPr>
      </a:lvl6pPr>
      <a:lvl7pPr marL="514350" algn="l" defTabSz="164465" rtl="0" fontAlgn="base" hangingPunct="0">
        <a:spcBef>
          <a:spcPts val="1180"/>
        </a:spcBef>
        <a:spcAft>
          <a:spcPct val="0"/>
        </a:spcAft>
        <a:defRPr sz="1405">
          <a:solidFill>
            <a:srgbClr val="000000"/>
          </a:solidFill>
          <a:latin typeface="+mn-lt"/>
          <a:ea typeface="Helvetica Light" charset="0"/>
          <a:cs typeface="+mn-cs"/>
          <a:sym typeface="Helvetica Light" charset="0"/>
        </a:defRPr>
      </a:lvl7pPr>
      <a:lvl8pPr marL="643255" algn="l" defTabSz="164465" rtl="0" fontAlgn="base" hangingPunct="0">
        <a:spcBef>
          <a:spcPts val="1180"/>
        </a:spcBef>
        <a:spcAft>
          <a:spcPct val="0"/>
        </a:spcAft>
        <a:defRPr sz="1405">
          <a:solidFill>
            <a:srgbClr val="000000"/>
          </a:solidFill>
          <a:latin typeface="+mn-lt"/>
          <a:ea typeface="Helvetica Light" charset="0"/>
          <a:cs typeface="+mn-cs"/>
          <a:sym typeface="Helvetica Light" charset="0"/>
        </a:defRPr>
      </a:lvl8pPr>
      <a:lvl9pPr marL="771525" algn="l" defTabSz="164465" rtl="0" fontAlgn="base" hangingPunct="0">
        <a:spcBef>
          <a:spcPts val="1180"/>
        </a:spcBef>
        <a:spcAft>
          <a:spcPct val="0"/>
        </a:spcAft>
        <a:defRPr sz="1405">
          <a:solidFill>
            <a:srgbClr val="000000"/>
          </a:solidFill>
          <a:latin typeface="+mn-lt"/>
          <a:ea typeface="Helvetica Light" charset="0"/>
          <a:cs typeface="+mn-cs"/>
          <a:sym typeface="Helvetica Light" charset="0"/>
        </a:defRPr>
      </a:lvl9pPr>
    </p:bodyStyle>
    <p:otherStyle>
      <a:defPPr>
        <a:defRPr lang="es-ES"/>
      </a:defPPr>
      <a:lvl1pPr marL="0" algn="l" defTabSz="128905" rtl="0" eaLnBrk="1" latinLnBrk="0" hangingPunct="1">
        <a:defRPr sz="505" kern="1200">
          <a:solidFill>
            <a:schemeClr val="tx1"/>
          </a:solidFill>
          <a:latin typeface="+mn-lt"/>
          <a:ea typeface="+mn-ea"/>
          <a:cs typeface="+mn-cs"/>
        </a:defRPr>
      </a:lvl1pPr>
      <a:lvl2pPr marL="128905" algn="l" defTabSz="128905" rtl="0" eaLnBrk="1" latinLnBrk="0" hangingPunct="1">
        <a:defRPr sz="505" kern="1200">
          <a:solidFill>
            <a:schemeClr val="tx1"/>
          </a:solidFill>
          <a:latin typeface="+mn-lt"/>
          <a:ea typeface="+mn-ea"/>
          <a:cs typeface="+mn-cs"/>
        </a:defRPr>
      </a:lvl2pPr>
      <a:lvl3pPr marL="257175" algn="l" defTabSz="128905" rtl="0" eaLnBrk="1" latinLnBrk="0" hangingPunct="1">
        <a:defRPr sz="505" kern="1200">
          <a:solidFill>
            <a:schemeClr val="tx1"/>
          </a:solidFill>
          <a:latin typeface="+mn-lt"/>
          <a:ea typeface="+mn-ea"/>
          <a:cs typeface="+mn-cs"/>
        </a:defRPr>
      </a:lvl3pPr>
      <a:lvl4pPr marL="386080" algn="l" defTabSz="128905" rtl="0" eaLnBrk="1" latinLnBrk="0" hangingPunct="1">
        <a:defRPr sz="505" kern="1200">
          <a:solidFill>
            <a:schemeClr val="tx1"/>
          </a:solidFill>
          <a:latin typeface="+mn-lt"/>
          <a:ea typeface="+mn-ea"/>
          <a:cs typeface="+mn-cs"/>
        </a:defRPr>
      </a:lvl4pPr>
      <a:lvl5pPr marL="514350" algn="l" defTabSz="128905" rtl="0" eaLnBrk="1" latinLnBrk="0" hangingPunct="1">
        <a:defRPr sz="505" kern="1200">
          <a:solidFill>
            <a:schemeClr val="tx1"/>
          </a:solidFill>
          <a:latin typeface="+mn-lt"/>
          <a:ea typeface="+mn-ea"/>
          <a:cs typeface="+mn-cs"/>
        </a:defRPr>
      </a:lvl5pPr>
      <a:lvl6pPr marL="643255" algn="l" defTabSz="128905" rtl="0" eaLnBrk="1" latinLnBrk="0" hangingPunct="1">
        <a:defRPr sz="505" kern="1200">
          <a:solidFill>
            <a:schemeClr val="tx1"/>
          </a:solidFill>
          <a:latin typeface="+mn-lt"/>
          <a:ea typeface="+mn-ea"/>
          <a:cs typeface="+mn-cs"/>
        </a:defRPr>
      </a:lvl6pPr>
      <a:lvl7pPr marL="771525" algn="l" defTabSz="128905" rtl="0" eaLnBrk="1" latinLnBrk="0" hangingPunct="1">
        <a:defRPr sz="505" kern="1200">
          <a:solidFill>
            <a:schemeClr val="tx1"/>
          </a:solidFill>
          <a:latin typeface="+mn-lt"/>
          <a:ea typeface="+mn-ea"/>
          <a:cs typeface="+mn-cs"/>
        </a:defRPr>
      </a:lvl7pPr>
      <a:lvl8pPr marL="900430" algn="l" defTabSz="128905" rtl="0" eaLnBrk="1" latinLnBrk="0" hangingPunct="1">
        <a:defRPr sz="505" kern="1200">
          <a:solidFill>
            <a:schemeClr val="tx1"/>
          </a:solidFill>
          <a:latin typeface="+mn-lt"/>
          <a:ea typeface="+mn-ea"/>
          <a:cs typeface="+mn-cs"/>
        </a:defRPr>
      </a:lvl8pPr>
      <a:lvl9pPr marL="1028700" algn="l" defTabSz="128905" rtl="0" eaLnBrk="1" latinLnBrk="0" hangingPunct="1">
        <a:defRPr sz="5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tile tx="0" ty="0" sx="100000" sy="100000" flip="none" algn="tl"/>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hf hdr="0" dt="0"/>
  <p:txStyles>
    <p:titleStyle>
      <a:lvl1pPr algn="ctr" defTabSz="164465" rtl="0" eaLnBrk="0" fontAlgn="base" hangingPunct="0">
        <a:spcBef>
          <a:spcPct val="0"/>
        </a:spcBef>
        <a:spcAft>
          <a:spcPct val="0"/>
        </a:spcAft>
        <a:defRPr sz="3150">
          <a:solidFill>
            <a:srgbClr val="000000"/>
          </a:solidFill>
          <a:latin typeface="+mj-lt"/>
          <a:ea typeface="MS PGothic" panose="020B0600070205080204" pitchFamily="34" charset="-128"/>
          <a:cs typeface="+mj-cs"/>
          <a:sym typeface="Helvetica Light" charset="0"/>
        </a:defRPr>
      </a:lvl1pPr>
      <a:lvl2pPr algn="ctr" defTabSz="292100" rtl="0" eaLnBrk="0" fontAlgn="base" hangingPunct="0">
        <a:spcBef>
          <a:spcPct val="0"/>
        </a:spcBef>
        <a:spcAft>
          <a:spcPct val="0"/>
        </a:spcAft>
        <a:defRPr sz="5600">
          <a:solidFill>
            <a:srgbClr val="000000"/>
          </a:solidFill>
          <a:latin typeface="Helvetica Light" charset="0"/>
          <a:ea typeface="MS PGothic" panose="020B0600070205080204" pitchFamily="34" charset="-128"/>
          <a:cs typeface="Helvetica Light" charset="0"/>
          <a:sym typeface="Helvetica Light" charset="0"/>
        </a:defRPr>
      </a:lvl2pPr>
      <a:lvl3pPr algn="ctr" defTabSz="292100" rtl="0" eaLnBrk="0" fontAlgn="base" hangingPunct="0">
        <a:spcBef>
          <a:spcPct val="0"/>
        </a:spcBef>
        <a:spcAft>
          <a:spcPct val="0"/>
        </a:spcAft>
        <a:defRPr sz="5600">
          <a:solidFill>
            <a:srgbClr val="000000"/>
          </a:solidFill>
          <a:latin typeface="Helvetica Light" charset="0"/>
          <a:ea typeface="MS PGothic" panose="020B0600070205080204" pitchFamily="34" charset="-128"/>
          <a:cs typeface="Helvetica Light" charset="0"/>
          <a:sym typeface="Helvetica Light" charset="0"/>
        </a:defRPr>
      </a:lvl3pPr>
      <a:lvl4pPr algn="ctr" defTabSz="292100" rtl="0" eaLnBrk="0" fontAlgn="base" hangingPunct="0">
        <a:spcBef>
          <a:spcPct val="0"/>
        </a:spcBef>
        <a:spcAft>
          <a:spcPct val="0"/>
        </a:spcAft>
        <a:defRPr sz="5600">
          <a:solidFill>
            <a:srgbClr val="000000"/>
          </a:solidFill>
          <a:latin typeface="Helvetica Light" charset="0"/>
          <a:ea typeface="MS PGothic" panose="020B0600070205080204" pitchFamily="34" charset="-128"/>
          <a:cs typeface="Helvetica Light" charset="0"/>
          <a:sym typeface="Helvetica Light" charset="0"/>
        </a:defRPr>
      </a:lvl4pPr>
      <a:lvl5pPr algn="ctr" defTabSz="292100" rtl="0" eaLnBrk="0" fontAlgn="base" hangingPunct="0">
        <a:spcBef>
          <a:spcPct val="0"/>
        </a:spcBef>
        <a:spcAft>
          <a:spcPct val="0"/>
        </a:spcAft>
        <a:defRPr sz="5600">
          <a:solidFill>
            <a:srgbClr val="000000"/>
          </a:solidFill>
          <a:latin typeface="Helvetica Light" charset="0"/>
          <a:ea typeface="MS PGothic" panose="020B0600070205080204" pitchFamily="34" charset="-128"/>
          <a:cs typeface="Helvetica Light" charset="0"/>
          <a:sym typeface="Helvetica Light" charset="0"/>
        </a:defRPr>
      </a:lvl5pPr>
      <a:lvl6pPr marL="228600" algn="ctr" defTabSz="292100" rtl="0" fontAlgn="base" hangingPunct="0">
        <a:spcBef>
          <a:spcPct val="0"/>
        </a:spcBef>
        <a:spcAft>
          <a:spcPct val="0"/>
        </a:spcAft>
        <a:defRPr sz="5600">
          <a:solidFill>
            <a:srgbClr val="000000"/>
          </a:solidFill>
          <a:latin typeface="Helvetica Light" charset="0"/>
          <a:ea typeface="MS PGothic" panose="020B0600070205080204" pitchFamily="34" charset="-128"/>
          <a:cs typeface="Helvetica Light" charset="0"/>
          <a:sym typeface="Helvetica Light" charset="0"/>
        </a:defRPr>
      </a:lvl6pPr>
      <a:lvl7pPr marL="457200" algn="ctr" defTabSz="292100" rtl="0" fontAlgn="base" hangingPunct="0">
        <a:spcBef>
          <a:spcPct val="0"/>
        </a:spcBef>
        <a:spcAft>
          <a:spcPct val="0"/>
        </a:spcAft>
        <a:defRPr sz="5600">
          <a:solidFill>
            <a:srgbClr val="000000"/>
          </a:solidFill>
          <a:latin typeface="Helvetica Light" charset="0"/>
          <a:ea typeface="MS PGothic" panose="020B0600070205080204" pitchFamily="34" charset="-128"/>
          <a:cs typeface="Helvetica Light" charset="0"/>
          <a:sym typeface="Helvetica Light" charset="0"/>
        </a:defRPr>
      </a:lvl7pPr>
      <a:lvl8pPr marL="685800" algn="ctr" defTabSz="292100" rtl="0" fontAlgn="base" hangingPunct="0">
        <a:spcBef>
          <a:spcPct val="0"/>
        </a:spcBef>
        <a:spcAft>
          <a:spcPct val="0"/>
        </a:spcAft>
        <a:defRPr sz="5600">
          <a:solidFill>
            <a:srgbClr val="000000"/>
          </a:solidFill>
          <a:latin typeface="Helvetica Light" charset="0"/>
          <a:ea typeface="MS PGothic" panose="020B0600070205080204" pitchFamily="34" charset="-128"/>
          <a:cs typeface="Helvetica Light" charset="0"/>
          <a:sym typeface="Helvetica Light" charset="0"/>
        </a:defRPr>
      </a:lvl8pPr>
      <a:lvl9pPr marL="914400" algn="ctr" defTabSz="292100" rtl="0" fontAlgn="base" hangingPunct="0">
        <a:spcBef>
          <a:spcPct val="0"/>
        </a:spcBef>
        <a:spcAft>
          <a:spcPct val="0"/>
        </a:spcAft>
        <a:defRPr sz="5600">
          <a:solidFill>
            <a:srgbClr val="000000"/>
          </a:solidFill>
          <a:latin typeface="Helvetica Light" charset="0"/>
          <a:ea typeface="MS PGothic" panose="020B0600070205080204" pitchFamily="34" charset="-128"/>
          <a:cs typeface="Helvetica Light" charset="0"/>
          <a:sym typeface="Helvetica Light" charset="0"/>
        </a:defRPr>
      </a:lvl9pPr>
    </p:titleStyle>
    <p:bodyStyle>
      <a:lvl1pPr marL="96520" indent="-96520" algn="l" defTabSz="164465" rtl="0" eaLnBrk="0" fontAlgn="base" hangingPunct="0">
        <a:spcBef>
          <a:spcPts val="1180"/>
        </a:spcBef>
        <a:spcAft>
          <a:spcPct val="0"/>
        </a:spcAft>
        <a:defRPr sz="1405">
          <a:solidFill>
            <a:srgbClr val="000000"/>
          </a:solidFill>
          <a:latin typeface="+mn-lt"/>
          <a:ea typeface="MS PGothic" panose="020B0600070205080204" pitchFamily="34" charset="-128"/>
          <a:cs typeface="+mn-cs"/>
          <a:sym typeface="Helvetica Light" charset="0"/>
        </a:defRPr>
      </a:lvl1pPr>
      <a:lvl2pPr marL="64135" indent="64135" algn="l" defTabSz="164465" rtl="0" eaLnBrk="0" fontAlgn="base" hangingPunct="0">
        <a:spcBef>
          <a:spcPts val="1180"/>
        </a:spcBef>
        <a:spcAft>
          <a:spcPct val="0"/>
        </a:spcAft>
        <a:defRPr sz="1405">
          <a:solidFill>
            <a:srgbClr val="000000"/>
          </a:solidFill>
          <a:latin typeface="+mn-lt"/>
          <a:ea typeface="Helvetica Light" charset="0"/>
          <a:cs typeface="+mn-cs"/>
          <a:sym typeface="Helvetica Light" charset="0"/>
        </a:defRPr>
      </a:lvl2pPr>
      <a:lvl3pPr marL="128905" indent="128905" algn="l" defTabSz="164465" rtl="0" eaLnBrk="0" fontAlgn="base" hangingPunct="0">
        <a:spcBef>
          <a:spcPts val="1180"/>
        </a:spcBef>
        <a:spcAft>
          <a:spcPct val="0"/>
        </a:spcAft>
        <a:defRPr sz="1405">
          <a:solidFill>
            <a:srgbClr val="000000"/>
          </a:solidFill>
          <a:latin typeface="+mn-lt"/>
          <a:ea typeface="Helvetica Light" charset="0"/>
          <a:cs typeface="+mn-cs"/>
          <a:sym typeface="Helvetica Light" charset="0"/>
        </a:defRPr>
      </a:lvl3pPr>
      <a:lvl4pPr marL="193040" indent="193040" algn="l" defTabSz="164465" rtl="0" eaLnBrk="0" fontAlgn="base" hangingPunct="0">
        <a:spcBef>
          <a:spcPts val="1180"/>
        </a:spcBef>
        <a:spcAft>
          <a:spcPct val="0"/>
        </a:spcAft>
        <a:defRPr sz="1405">
          <a:solidFill>
            <a:srgbClr val="000000"/>
          </a:solidFill>
          <a:latin typeface="+mn-lt"/>
          <a:ea typeface="Helvetica Light" charset="0"/>
          <a:cs typeface="+mn-cs"/>
          <a:sym typeface="Helvetica Light" charset="0"/>
        </a:defRPr>
      </a:lvl4pPr>
      <a:lvl5pPr marL="257175" indent="257175" algn="l" defTabSz="164465" rtl="0" eaLnBrk="0" fontAlgn="base" hangingPunct="0">
        <a:spcBef>
          <a:spcPts val="1180"/>
        </a:spcBef>
        <a:spcAft>
          <a:spcPct val="0"/>
        </a:spcAft>
        <a:defRPr sz="1405">
          <a:solidFill>
            <a:srgbClr val="000000"/>
          </a:solidFill>
          <a:latin typeface="+mn-lt"/>
          <a:ea typeface="Helvetica Light" charset="0"/>
          <a:cs typeface="+mn-cs"/>
          <a:sym typeface="Helvetica Light" charset="0"/>
        </a:defRPr>
      </a:lvl5pPr>
      <a:lvl6pPr marL="386080" algn="l" defTabSz="164465" rtl="0" fontAlgn="base" hangingPunct="0">
        <a:spcBef>
          <a:spcPts val="1180"/>
        </a:spcBef>
        <a:spcAft>
          <a:spcPct val="0"/>
        </a:spcAft>
        <a:defRPr sz="1405">
          <a:solidFill>
            <a:srgbClr val="000000"/>
          </a:solidFill>
          <a:latin typeface="+mn-lt"/>
          <a:ea typeface="Helvetica Light" charset="0"/>
          <a:cs typeface="+mn-cs"/>
          <a:sym typeface="Helvetica Light" charset="0"/>
        </a:defRPr>
      </a:lvl6pPr>
      <a:lvl7pPr marL="514350" algn="l" defTabSz="164465" rtl="0" fontAlgn="base" hangingPunct="0">
        <a:spcBef>
          <a:spcPts val="1180"/>
        </a:spcBef>
        <a:spcAft>
          <a:spcPct val="0"/>
        </a:spcAft>
        <a:defRPr sz="1405">
          <a:solidFill>
            <a:srgbClr val="000000"/>
          </a:solidFill>
          <a:latin typeface="+mn-lt"/>
          <a:ea typeface="Helvetica Light" charset="0"/>
          <a:cs typeface="+mn-cs"/>
          <a:sym typeface="Helvetica Light" charset="0"/>
        </a:defRPr>
      </a:lvl7pPr>
      <a:lvl8pPr marL="643255" algn="l" defTabSz="164465" rtl="0" fontAlgn="base" hangingPunct="0">
        <a:spcBef>
          <a:spcPts val="1180"/>
        </a:spcBef>
        <a:spcAft>
          <a:spcPct val="0"/>
        </a:spcAft>
        <a:defRPr sz="1405">
          <a:solidFill>
            <a:srgbClr val="000000"/>
          </a:solidFill>
          <a:latin typeface="+mn-lt"/>
          <a:ea typeface="Helvetica Light" charset="0"/>
          <a:cs typeface="+mn-cs"/>
          <a:sym typeface="Helvetica Light" charset="0"/>
        </a:defRPr>
      </a:lvl8pPr>
      <a:lvl9pPr marL="771525" algn="l" defTabSz="164465" rtl="0" fontAlgn="base" hangingPunct="0">
        <a:spcBef>
          <a:spcPts val="1180"/>
        </a:spcBef>
        <a:spcAft>
          <a:spcPct val="0"/>
        </a:spcAft>
        <a:defRPr sz="1405">
          <a:solidFill>
            <a:srgbClr val="000000"/>
          </a:solidFill>
          <a:latin typeface="+mn-lt"/>
          <a:ea typeface="Helvetica Light" charset="0"/>
          <a:cs typeface="+mn-cs"/>
          <a:sym typeface="Helvetica Light" charset="0"/>
        </a:defRPr>
      </a:lvl9pPr>
    </p:bodyStyle>
    <p:otherStyle>
      <a:defPPr>
        <a:defRPr lang="es-ES"/>
      </a:defPPr>
      <a:lvl1pPr marL="0" algn="l" defTabSz="128905" rtl="0" eaLnBrk="1" latinLnBrk="0" hangingPunct="1">
        <a:defRPr sz="505" kern="1200">
          <a:solidFill>
            <a:schemeClr val="tx1"/>
          </a:solidFill>
          <a:latin typeface="+mn-lt"/>
          <a:ea typeface="+mn-ea"/>
          <a:cs typeface="+mn-cs"/>
        </a:defRPr>
      </a:lvl1pPr>
      <a:lvl2pPr marL="128905" algn="l" defTabSz="128905" rtl="0" eaLnBrk="1" latinLnBrk="0" hangingPunct="1">
        <a:defRPr sz="505" kern="1200">
          <a:solidFill>
            <a:schemeClr val="tx1"/>
          </a:solidFill>
          <a:latin typeface="+mn-lt"/>
          <a:ea typeface="+mn-ea"/>
          <a:cs typeface="+mn-cs"/>
        </a:defRPr>
      </a:lvl2pPr>
      <a:lvl3pPr marL="257175" algn="l" defTabSz="128905" rtl="0" eaLnBrk="1" latinLnBrk="0" hangingPunct="1">
        <a:defRPr sz="505" kern="1200">
          <a:solidFill>
            <a:schemeClr val="tx1"/>
          </a:solidFill>
          <a:latin typeface="+mn-lt"/>
          <a:ea typeface="+mn-ea"/>
          <a:cs typeface="+mn-cs"/>
        </a:defRPr>
      </a:lvl3pPr>
      <a:lvl4pPr marL="386080" algn="l" defTabSz="128905" rtl="0" eaLnBrk="1" latinLnBrk="0" hangingPunct="1">
        <a:defRPr sz="505" kern="1200">
          <a:solidFill>
            <a:schemeClr val="tx1"/>
          </a:solidFill>
          <a:latin typeface="+mn-lt"/>
          <a:ea typeface="+mn-ea"/>
          <a:cs typeface="+mn-cs"/>
        </a:defRPr>
      </a:lvl4pPr>
      <a:lvl5pPr marL="514350" algn="l" defTabSz="128905" rtl="0" eaLnBrk="1" latinLnBrk="0" hangingPunct="1">
        <a:defRPr sz="505" kern="1200">
          <a:solidFill>
            <a:schemeClr val="tx1"/>
          </a:solidFill>
          <a:latin typeface="+mn-lt"/>
          <a:ea typeface="+mn-ea"/>
          <a:cs typeface="+mn-cs"/>
        </a:defRPr>
      </a:lvl5pPr>
      <a:lvl6pPr marL="643255" algn="l" defTabSz="128905" rtl="0" eaLnBrk="1" latinLnBrk="0" hangingPunct="1">
        <a:defRPr sz="505" kern="1200">
          <a:solidFill>
            <a:schemeClr val="tx1"/>
          </a:solidFill>
          <a:latin typeface="+mn-lt"/>
          <a:ea typeface="+mn-ea"/>
          <a:cs typeface="+mn-cs"/>
        </a:defRPr>
      </a:lvl6pPr>
      <a:lvl7pPr marL="771525" algn="l" defTabSz="128905" rtl="0" eaLnBrk="1" latinLnBrk="0" hangingPunct="1">
        <a:defRPr sz="505" kern="1200">
          <a:solidFill>
            <a:schemeClr val="tx1"/>
          </a:solidFill>
          <a:latin typeface="+mn-lt"/>
          <a:ea typeface="+mn-ea"/>
          <a:cs typeface="+mn-cs"/>
        </a:defRPr>
      </a:lvl7pPr>
      <a:lvl8pPr marL="900430" algn="l" defTabSz="128905" rtl="0" eaLnBrk="1" latinLnBrk="0" hangingPunct="1">
        <a:defRPr sz="505" kern="1200">
          <a:solidFill>
            <a:schemeClr val="tx1"/>
          </a:solidFill>
          <a:latin typeface="+mn-lt"/>
          <a:ea typeface="+mn-ea"/>
          <a:cs typeface="+mn-cs"/>
        </a:defRPr>
      </a:lvl8pPr>
      <a:lvl9pPr marL="1028700" algn="l" defTabSz="128905" rtl="0" eaLnBrk="1" latinLnBrk="0" hangingPunct="1">
        <a:defRPr sz="5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0.xml"/><Relationship Id="rId2" Type="http://schemas.openxmlformats.org/officeDocument/2006/relationships/image" Target="../media/image16.jpeg"/><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0.xml"/><Relationship Id="rId2" Type="http://schemas.openxmlformats.org/officeDocument/2006/relationships/tags" Target="../tags/tag13.xml"/><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notesSlide" Target="../notesSlides/notesSlide5.xml"/><Relationship Id="rId11" Type="http://schemas.openxmlformats.org/officeDocument/2006/relationships/slideLayout" Target="../slideLayouts/slideLayout10.xml"/><Relationship Id="rId10" Type="http://schemas.openxmlformats.org/officeDocument/2006/relationships/image" Target="../media/image5.jpe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0.xml"/><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0.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098" name="AutoShape 2"/>
          <p:cNvSpPr/>
          <p:nvPr/>
        </p:nvSpPr>
        <p:spPr bwMode="auto">
          <a:xfrm>
            <a:off x="655320" y="2745740"/>
            <a:ext cx="3675380" cy="131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p>
            <a:pPr>
              <a:lnSpc>
                <a:spcPct val="100000"/>
              </a:lnSpc>
            </a:pPr>
            <a:r>
              <a:rPr lang="zh-CN" altLang="en-US" sz="3600" spc="300" dirty="0">
                <a:solidFill>
                  <a:schemeClr val="bg1"/>
                </a:solidFill>
                <a:latin typeface="微软雅黑" panose="020B0503020204020204" charset="-122"/>
                <a:ea typeface="微软雅黑" panose="020B0503020204020204" charset="-122"/>
                <a:cs typeface="+mn-ea"/>
                <a:sym typeface="+mn-lt"/>
              </a:rPr>
              <a:t>关于大学生</a:t>
            </a:r>
            <a:endParaRPr lang="zh-CN" altLang="en-US" sz="3600" spc="300" dirty="0">
              <a:solidFill>
                <a:schemeClr val="bg1"/>
              </a:solidFill>
              <a:latin typeface="微软雅黑" panose="020B0503020204020204" charset="-122"/>
              <a:ea typeface="微软雅黑" panose="020B0503020204020204" charset="-122"/>
              <a:cs typeface="+mn-ea"/>
              <a:sym typeface="+mn-lt"/>
            </a:endParaRPr>
          </a:p>
          <a:p>
            <a:pPr>
              <a:lnSpc>
                <a:spcPct val="100000"/>
              </a:lnSpc>
            </a:pPr>
            <a:r>
              <a:rPr lang="zh-CN" altLang="en-US" sz="3600" spc="300" dirty="0">
                <a:solidFill>
                  <a:schemeClr val="bg1"/>
                </a:solidFill>
                <a:latin typeface="微软雅黑" panose="020B0503020204020204" charset="-122"/>
                <a:ea typeface="微软雅黑" panose="020B0503020204020204" charset="-122"/>
                <a:cs typeface="+mn-ea"/>
                <a:sym typeface="+mn-lt"/>
              </a:rPr>
              <a:t>身体活动的建议</a:t>
            </a:r>
            <a:endParaRPr lang="es-ES" sz="3600" dirty="0">
              <a:solidFill>
                <a:schemeClr val="tx2">
                  <a:lumMod val="25000"/>
                  <a:lumOff val="75000"/>
                </a:schemeClr>
              </a:solidFill>
              <a:latin typeface="Avian" pitchFamily="2" charset="0"/>
              <a:ea typeface="MS PGothic" panose="020B0600070205080204" pitchFamily="34" charset="-128"/>
              <a:cs typeface="Lato Light"/>
            </a:endParaRPr>
          </a:p>
        </p:txBody>
      </p:sp>
      <p:sp>
        <p:nvSpPr>
          <p:cNvPr id="4101" name="AutoShape 5"/>
          <p:cNvSpPr/>
          <p:nvPr/>
        </p:nvSpPr>
        <p:spPr bwMode="auto">
          <a:xfrm>
            <a:off x="1640205" y="4173855"/>
            <a:ext cx="720090" cy="76200"/>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endParaRPr lang="zh-CN" altLang="zh-CN" sz="675">
              <a:solidFill>
                <a:schemeClr val="tx2">
                  <a:lumMod val="25000"/>
                  <a:lumOff val="75000"/>
                </a:schemeClr>
              </a:solidFill>
            </a:endParaRPr>
          </a:p>
        </p:txBody>
      </p:sp>
      <p:sp>
        <p:nvSpPr>
          <p:cNvPr id="4102" name="AutoShape 6"/>
          <p:cNvSpPr/>
          <p:nvPr/>
        </p:nvSpPr>
        <p:spPr bwMode="auto">
          <a:xfrm>
            <a:off x="2625725" y="4173855"/>
            <a:ext cx="719455" cy="76200"/>
          </a:xfrm>
          <a:prstGeom prst="roundRect">
            <a:avLst>
              <a:gd name="adj" fmla="val 50000"/>
            </a:avLst>
          </a:prstGeom>
          <a:solidFill>
            <a:schemeClr val="accent3"/>
          </a:solidFill>
          <a:ln>
            <a:noFill/>
          </a:ln>
          <a:effectLst/>
        </p:spPr>
        <p:txBody>
          <a:bodyPr lIns="0" tIns="0" rIns="0" bIns="0" anchor="ctr"/>
          <a:lstStyle/>
          <a:p>
            <a:pPr>
              <a:defRPr/>
            </a:pPr>
            <a:endParaRPr lang="es-ES" sz="675">
              <a:solidFill>
                <a:schemeClr val="tx2">
                  <a:lumMod val="25000"/>
                  <a:lumOff val="75000"/>
                </a:schemeClr>
              </a:solidFill>
              <a:ea typeface="MS PGothic" panose="020B0600070205080204" pitchFamily="34" charset="-128"/>
            </a:endParaRPr>
          </a:p>
        </p:txBody>
      </p:sp>
      <p:sp>
        <p:nvSpPr>
          <p:cNvPr id="4103" name="AutoShape 7"/>
          <p:cNvSpPr/>
          <p:nvPr/>
        </p:nvSpPr>
        <p:spPr bwMode="auto">
          <a:xfrm>
            <a:off x="3610610" y="4173855"/>
            <a:ext cx="719455" cy="76200"/>
          </a:xfrm>
          <a:prstGeom prst="roundRect">
            <a:avLst>
              <a:gd name="adj" fmla="val 50000"/>
            </a:avLst>
          </a:prstGeom>
          <a:solidFill>
            <a:schemeClr val="accent4"/>
          </a:solidFill>
          <a:ln>
            <a:noFill/>
          </a:ln>
          <a:effectLst/>
        </p:spPr>
        <p:txBody>
          <a:bodyPr lIns="0" tIns="0" rIns="0" bIns="0" anchor="ctr"/>
          <a:lstStyle/>
          <a:p>
            <a:pPr>
              <a:defRPr/>
            </a:pPr>
            <a:endParaRPr lang="es-ES" sz="675">
              <a:solidFill>
                <a:schemeClr val="tx2">
                  <a:lumMod val="25000"/>
                  <a:lumOff val="75000"/>
                </a:schemeClr>
              </a:solidFill>
              <a:ea typeface="MS PGothic" panose="020B0600070205080204" pitchFamily="34" charset="-128"/>
            </a:endParaRPr>
          </a:p>
        </p:txBody>
      </p:sp>
      <p:sp>
        <p:nvSpPr>
          <p:cNvPr id="8" name="文本框 5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a:spLocks noChangeArrowheads="1"/>
          </p:cNvSpPr>
          <p:nvPr/>
        </p:nvSpPr>
        <p:spPr bwMode="auto">
          <a:xfrm>
            <a:off x="575945" y="4427220"/>
            <a:ext cx="4042410" cy="240665"/>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65"/>
              </a:lnSpc>
            </a:pPr>
            <a:r>
              <a:rPr lang="en-US" altLang="zh-CN" sz="1400" dirty="0">
                <a:solidFill>
                  <a:schemeClr val="bg1"/>
                </a:solidFill>
                <a:latin typeface="+mj-lt"/>
                <a:ea typeface="微软雅黑" panose="020B0503020204020204" charset="-122"/>
              </a:rPr>
              <a:t>Physical Activity Guideline for College Students</a:t>
            </a:r>
            <a:endParaRPr lang="en-US" altLang="zh-CN" sz="1400" dirty="0">
              <a:solidFill>
                <a:schemeClr val="bg1"/>
              </a:solidFill>
              <a:latin typeface="+mj-lt"/>
              <a:ea typeface="微软雅黑" panose="020B0503020204020204" charset="-122"/>
            </a:endParaRPr>
          </a:p>
        </p:txBody>
      </p:sp>
      <p:sp>
        <p:nvSpPr>
          <p:cNvPr id="11" name="文本框 2"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245110" y="6285230"/>
            <a:ext cx="4704715" cy="583565"/>
          </a:xfrm>
          <a:prstGeom prst="rect">
            <a:avLst/>
          </a:prstGeom>
          <a:noFill/>
        </p:spPr>
        <p:txBody>
          <a:bodyPr vert="horz" wrap="square" rtlCol="0">
            <a:spAutoFit/>
            <a:scene3d>
              <a:camera prst="orthographic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840"/>
              </a:lnSpc>
            </a:pPr>
            <a:r>
              <a:rPr lang="zh-CN" altLang="en-US" sz="2400" dirty="0">
                <a:solidFill>
                  <a:schemeClr val="accent3">
                    <a:lumMod val="60000"/>
                    <a:lumOff val="40000"/>
                  </a:schemeClr>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河南理工大学体育学院</a:t>
            </a:r>
            <a:endParaRPr lang="zh-CN" altLang="en-US" sz="2400" dirty="0">
              <a:solidFill>
                <a:schemeClr val="accent3">
                  <a:lumMod val="60000"/>
                  <a:lumOff val="40000"/>
                </a:schemeClr>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5" name="AutoShape 6"/>
          <p:cNvSpPr/>
          <p:nvPr/>
        </p:nvSpPr>
        <p:spPr bwMode="auto">
          <a:xfrm>
            <a:off x="655320" y="4173855"/>
            <a:ext cx="719455" cy="76200"/>
          </a:xfrm>
          <a:prstGeom prst="roundRect">
            <a:avLst>
              <a:gd name="adj" fmla="val 50000"/>
            </a:avLst>
          </a:prstGeom>
          <a:gradFill>
            <a:gsLst>
              <a:gs pos="0">
                <a:srgbClr val="7B32B2"/>
              </a:gs>
              <a:gs pos="100000">
                <a:srgbClr val="401A5D"/>
              </a:gs>
            </a:gsLst>
            <a:lin ang="5400000" scaled="0"/>
          </a:gradFill>
          <a:ln>
            <a:noFill/>
          </a:ln>
          <a:effectLst/>
        </p:spPr>
        <p:txBody>
          <a:bodyPr lIns="0" tIns="0" rIns="0" bIns="0" anchor="ctr"/>
          <a:p>
            <a:pPr>
              <a:defRPr/>
            </a:pPr>
            <a:endParaRPr lang="es-ES" sz="675">
              <a:solidFill>
                <a:schemeClr val="tx2">
                  <a:lumMod val="25000"/>
                  <a:lumOff val="75000"/>
                </a:schemeClr>
              </a:solidFill>
              <a:ea typeface="MS PGothic" panose="020B0600070205080204" pitchFamily="34" charset="-128"/>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par>
    </p:tnLst>
    <p:bldLst>
      <p:bldP spid="409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chemeClr val="accent2"/>
        </a:solidFill>
        <a:effectLst/>
      </p:bgPr>
    </p:bg>
    <p:spTree>
      <p:nvGrpSpPr>
        <p:cNvPr id="1" name=""/>
        <p:cNvGrpSpPr/>
        <p:nvPr/>
      </p:nvGrpSpPr>
      <p:grpSpPr>
        <a:xfrm>
          <a:off x="0" y="0"/>
          <a:ext cx="0" cy="0"/>
          <a:chOff x="0" y="0"/>
          <a:chExt cx="0" cy="0"/>
        </a:xfrm>
      </p:grpSpPr>
      <p:sp>
        <p:nvSpPr>
          <p:cNvPr id="3" name="Oval 9"/>
          <p:cNvSpPr>
            <a:spLocks noChangeArrowheads="1"/>
          </p:cNvSpPr>
          <p:nvPr/>
        </p:nvSpPr>
        <p:spPr bwMode="auto">
          <a:xfrm>
            <a:off x="191770" y="1882140"/>
            <a:ext cx="4786630" cy="522605"/>
          </a:xfrm>
          <a:prstGeom prst="rect">
            <a:avLst/>
          </a:pr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p>
            <a:pPr eaLnBrk="1" hangingPunct="1"/>
            <a:endParaRPr lang="zh-CN" altLang="zh-CN">
              <a:solidFill>
                <a:schemeClr val="bg1"/>
              </a:solidFill>
            </a:endParaRPr>
          </a:p>
        </p:txBody>
      </p:sp>
      <p:sp>
        <p:nvSpPr>
          <p:cNvPr id="101" name="文本框 100"/>
          <p:cNvSpPr txBox="1"/>
          <p:nvPr/>
        </p:nvSpPr>
        <p:spPr>
          <a:xfrm>
            <a:off x="12700" y="523875"/>
            <a:ext cx="5144135" cy="922020"/>
          </a:xfrm>
          <a:prstGeom prst="rect">
            <a:avLst/>
          </a:prstGeom>
          <a:noFill/>
        </p:spPr>
        <p:txBody>
          <a:bodyPr wrap="square" rtlCol="0">
            <a:spAutoFit/>
          </a:bodyPr>
          <a:p>
            <a:pPr algn="ctr"/>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有益健康的身体活动</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a:p>
            <a:pPr algn="ctr"/>
            <a:r>
              <a:rPr lang="en-US" altLang="zh-CN" sz="2200" b="1" dirty="0">
                <a:solidFill>
                  <a:schemeClr val="accent5">
                    <a:lumMod val="75000"/>
                  </a:schemeClr>
                </a:solidFill>
                <a:latin typeface="微软雅黑" panose="020B0503020204020204" charset="-122"/>
                <a:ea typeface="微软雅黑" panose="020B0503020204020204" charset="-122"/>
                <a:cs typeface="微软雅黑" panose="020B0503020204020204" charset="-122"/>
              </a:rPr>
              <a:t>Physical activity for health</a:t>
            </a:r>
            <a:endParaRPr lang="en-US" altLang="zh-CN" sz="2200" b="1" dirty="0">
              <a:solidFill>
                <a:schemeClr val="accent5">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2" name="TextBox 49"/>
          <p:cNvSpPr txBox="1">
            <a:spLocks noChangeArrowheads="1"/>
          </p:cNvSpPr>
          <p:nvPr/>
        </p:nvSpPr>
        <p:spPr bwMode="auto">
          <a:xfrm>
            <a:off x="1974215" y="1882106"/>
            <a:ext cx="12223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zh-CN" altLang="en-US" sz="2800" b="1" dirty="0">
                <a:solidFill>
                  <a:schemeClr val="bg1"/>
                </a:solidFill>
                <a:latin typeface="微软雅黑" panose="020B0503020204020204" charset="-122"/>
                <a:ea typeface="微软雅黑" panose="020B0503020204020204" charset="-122"/>
              </a:rPr>
              <a:t>形  式</a:t>
            </a:r>
            <a:endParaRPr lang="zh-CN" altLang="en-US" sz="2800" b="1" dirty="0">
              <a:solidFill>
                <a:schemeClr val="bg1"/>
              </a:solidFill>
              <a:latin typeface="微软雅黑" panose="020B0503020204020204" charset="-122"/>
              <a:ea typeface="微软雅黑" panose="020B0503020204020204" charset="-122"/>
            </a:endParaRPr>
          </a:p>
        </p:txBody>
      </p:sp>
      <p:sp>
        <p:nvSpPr>
          <p:cNvPr id="4" name="内容占位符 2"/>
          <p:cNvSpPr>
            <a:spLocks noGrp="1"/>
          </p:cNvSpPr>
          <p:nvPr/>
        </p:nvSpPr>
        <p:spPr>
          <a:xfrm>
            <a:off x="192405" y="2753995"/>
            <a:ext cx="4786630" cy="5041265"/>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8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solidFill>
                  <a:schemeClr val="bg1"/>
                </a:solidFill>
                <a:latin typeface="微软雅黑" panose="020B0503020204020204" charset="-122"/>
                <a:ea typeface="微软雅黑" panose="020B0503020204020204" charset="-122"/>
              </a:rPr>
              <a:t>有氧耐力运动</a:t>
            </a:r>
            <a:endParaRPr lang="zh-CN" altLang="en-US">
              <a:solidFill>
                <a:schemeClr val="bg1"/>
              </a:solidFill>
              <a:latin typeface="微软雅黑" panose="020B0503020204020204" charset="-122"/>
              <a:ea typeface="微软雅黑" panose="020B0503020204020204" charset="-122"/>
            </a:endParaRPr>
          </a:p>
          <a:p>
            <a:r>
              <a:rPr lang="zh-CN" altLang="en-US">
                <a:solidFill>
                  <a:schemeClr val="bg1"/>
                </a:solidFill>
                <a:latin typeface="微软雅黑" panose="020B0503020204020204" charset="-122"/>
                <a:ea typeface="微软雅黑" panose="020B0503020204020204" charset="-122"/>
              </a:rPr>
              <a:t>肌肉力量锻炼</a:t>
            </a:r>
            <a:endParaRPr lang="zh-CN" altLang="en-US">
              <a:solidFill>
                <a:schemeClr val="bg1"/>
              </a:solidFill>
              <a:latin typeface="微软雅黑" panose="020B0503020204020204" charset="-122"/>
              <a:ea typeface="微软雅黑" panose="020B0503020204020204" charset="-122"/>
            </a:endParaRPr>
          </a:p>
          <a:p>
            <a:r>
              <a:rPr lang="zh-CN" altLang="en-US">
                <a:solidFill>
                  <a:schemeClr val="bg1"/>
                </a:solidFill>
                <a:latin typeface="微软雅黑" panose="020B0503020204020204" charset="-122"/>
                <a:ea typeface="微软雅黑" panose="020B0503020204020204" charset="-122"/>
              </a:rPr>
              <a:t>家务劳动</a:t>
            </a:r>
            <a:endParaRPr lang="zh-CN" altLang="en-US">
              <a:solidFill>
                <a:schemeClr val="bg1"/>
              </a:solidFill>
              <a:latin typeface="微软雅黑" panose="020B0503020204020204" charset="-122"/>
              <a:ea typeface="微软雅黑" panose="020B0503020204020204" charset="-122"/>
            </a:endParaRPr>
          </a:p>
          <a:p>
            <a:r>
              <a:rPr lang="zh-CN" altLang="en-US">
                <a:solidFill>
                  <a:schemeClr val="bg1"/>
                </a:solidFill>
                <a:latin typeface="微软雅黑" panose="020B0503020204020204" charset="-122"/>
                <a:ea typeface="微软雅黑" panose="020B0503020204020204" charset="-122"/>
              </a:rPr>
              <a:t>关节柔韧性练习</a:t>
            </a:r>
            <a:endParaRPr lang="zh-CN" altLang="en-US">
              <a:solidFill>
                <a:schemeClr val="bg1"/>
              </a:solidFill>
              <a:latin typeface="微软雅黑" panose="020B0503020204020204" charset="-122"/>
              <a:ea typeface="微软雅黑" panose="020B0503020204020204" charset="-122"/>
            </a:endParaRPr>
          </a:p>
          <a:p>
            <a:r>
              <a:rPr lang="zh-CN" altLang="en-US">
                <a:solidFill>
                  <a:schemeClr val="bg1"/>
                </a:solidFill>
                <a:latin typeface="微软雅黑" panose="020B0503020204020204" charset="-122"/>
                <a:ea typeface="微软雅黑" panose="020B0503020204020204" charset="-122"/>
              </a:rPr>
              <a:t>较剧烈的高强度体育运动</a:t>
            </a:r>
            <a:endParaRPr lang="zh-CN" altLang="en-US">
              <a:solidFill>
                <a:schemeClr val="bg1"/>
              </a:solidFill>
              <a:latin typeface="微软雅黑" panose="020B0503020204020204" charset="-122"/>
              <a:ea typeface="微软雅黑" panose="020B0503020204020204" charset="-122"/>
            </a:endParaRPr>
          </a:p>
          <a:p>
            <a:endParaRPr lang="zh-CN" altLang="en-US">
              <a:solidFill>
                <a:schemeClr val="bg1"/>
              </a:solidFill>
              <a:latin typeface="微软雅黑" panose="020B0503020204020204" charset="-122"/>
              <a:ea typeface="微软雅黑" panose="020B0503020204020204" charset="-122"/>
            </a:endParaRPr>
          </a:p>
        </p:txBody>
      </p:sp>
      <p:sp>
        <p:nvSpPr>
          <p:cNvPr id="6" name="内容占位符 5"/>
          <p:cNvSpPr>
            <a:spLocks noGrp="1"/>
          </p:cNvSpPr>
          <p:nvPr>
            <p:ph idx="1"/>
          </p:nvPr>
        </p:nvSpPr>
        <p:spPr>
          <a:xfrm>
            <a:off x="191770" y="6366510"/>
            <a:ext cx="4787265" cy="1988820"/>
          </a:xfrm>
          <a:solidFill>
            <a:schemeClr val="bg1">
              <a:lumMod val="65000"/>
            </a:schemeClr>
          </a:solidFill>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8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a:solidFill>
                  <a:schemeClr val="bg1"/>
                </a:solidFill>
                <a:latin typeface="微软雅黑" panose="020B0503020204020204" charset="-122"/>
                <a:ea typeface="微软雅黑" panose="020B0503020204020204" charset="-122"/>
                <a:sym typeface="+mn-ea"/>
              </a:rPr>
              <a:t>适合个人体质和健康状况</a:t>
            </a:r>
            <a:endParaRPr>
              <a:solidFill>
                <a:schemeClr val="bg1"/>
              </a:solidFill>
              <a:latin typeface="微软雅黑" panose="020B0503020204020204" charset="-122"/>
              <a:ea typeface="微软雅黑" panose="020B0503020204020204" charset="-122"/>
              <a:sym typeface="+mn-ea"/>
            </a:endParaRPr>
          </a:p>
          <a:p>
            <a:pPr lvl="0" algn="l">
              <a:buClrTx/>
              <a:buSzTx/>
            </a:pPr>
            <a:r>
              <a:rPr>
                <a:solidFill>
                  <a:schemeClr val="bg1"/>
                </a:solidFill>
                <a:latin typeface="微软雅黑" panose="020B0503020204020204" charset="-122"/>
                <a:ea typeface="微软雅黑" panose="020B0503020204020204" charset="-122"/>
                <a:sym typeface="+mn-ea"/>
              </a:rPr>
              <a:t>鼓励各种形式和强度的体力活动</a:t>
            </a:r>
            <a:endParaRPr>
              <a:solidFill>
                <a:schemeClr val="bg1"/>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par>
    </p:tnLst>
    <p:bldLst>
      <p:bldP spid="10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chemeClr val="accent2"/>
        </a:solidFill>
        <a:effectLst/>
      </p:bgPr>
    </p:bg>
    <p:spTree>
      <p:nvGrpSpPr>
        <p:cNvPr id="1" name=""/>
        <p:cNvGrpSpPr/>
        <p:nvPr/>
      </p:nvGrpSpPr>
      <p:grpSpPr>
        <a:xfrm>
          <a:off x="0" y="0"/>
          <a:ext cx="0" cy="0"/>
          <a:chOff x="0" y="0"/>
          <a:chExt cx="0" cy="0"/>
        </a:xfrm>
      </p:grpSpPr>
      <p:sp>
        <p:nvSpPr>
          <p:cNvPr id="3" name="Oval 9"/>
          <p:cNvSpPr>
            <a:spLocks noChangeArrowheads="1"/>
          </p:cNvSpPr>
          <p:nvPr/>
        </p:nvSpPr>
        <p:spPr bwMode="auto">
          <a:xfrm>
            <a:off x="179070" y="1704340"/>
            <a:ext cx="4786630" cy="522605"/>
          </a:xfrm>
          <a:prstGeom prst="rect">
            <a:avLst/>
          </a:prstGeom>
          <a:solidFill>
            <a:srgbClr val="B2D235"/>
          </a:solidFill>
          <a:ln>
            <a:noFill/>
          </a:ln>
          <a:extLst>
            <a:ext uri="{91240B29-F687-4F45-9708-019B960494DF}">
              <a14:hiddenLine xmlns:a14="http://schemas.microsoft.com/office/drawing/2010/main" w="9525">
                <a:solidFill>
                  <a:srgbClr val="000000"/>
                </a:solidFill>
                <a:round/>
              </a14:hiddenLine>
            </a:ext>
          </a:extLst>
        </p:spPr>
        <p:txBody>
          <a:bodyPr/>
          <a:p>
            <a:pPr eaLnBrk="1" hangingPunct="1"/>
            <a:endParaRPr lang="zh-CN" altLang="zh-CN">
              <a:solidFill>
                <a:schemeClr val="bg1"/>
              </a:solidFill>
            </a:endParaRPr>
          </a:p>
        </p:txBody>
      </p:sp>
      <p:sp>
        <p:nvSpPr>
          <p:cNvPr id="101" name="文本框 100"/>
          <p:cNvSpPr txBox="1"/>
          <p:nvPr/>
        </p:nvSpPr>
        <p:spPr>
          <a:xfrm>
            <a:off x="12700" y="523875"/>
            <a:ext cx="5144135" cy="922020"/>
          </a:xfrm>
          <a:prstGeom prst="rect">
            <a:avLst/>
          </a:prstGeom>
          <a:noFill/>
        </p:spPr>
        <p:txBody>
          <a:bodyPr wrap="square" rtlCol="0">
            <a:spAutoFit/>
          </a:bodyPr>
          <a:p>
            <a:pPr algn="ctr"/>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有益健康的身体活动</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a:p>
            <a:pPr algn="ctr"/>
            <a:r>
              <a:rPr lang="en-US" altLang="zh-CN" sz="2200" b="1" dirty="0">
                <a:solidFill>
                  <a:schemeClr val="accent5">
                    <a:lumMod val="75000"/>
                  </a:schemeClr>
                </a:solidFill>
                <a:latin typeface="微软雅黑" panose="020B0503020204020204" charset="-122"/>
                <a:ea typeface="微软雅黑" panose="020B0503020204020204" charset="-122"/>
                <a:cs typeface="微软雅黑" panose="020B0503020204020204" charset="-122"/>
              </a:rPr>
              <a:t>Physical activity for health</a:t>
            </a:r>
            <a:endParaRPr lang="en-US" altLang="zh-CN" sz="2200" b="1" dirty="0">
              <a:solidFill>
                <a:schemeClr val="accent5">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2" name="TextBox 49"/>
          <p:cNvSpPr txBox="1">
            <a:spLocks noChangeArrowheads="1"/>
          </p:cNvSpPr>
          <p:nvPr/>
        </p:nvSpPr>
        <p:spPr bwMode="auto">
          <a:xfrm>
            <a:off x="1961515" y="1704306"/>
            <a:ext cx="12223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zh-CN" altLang="en-US" sz="2800" b="1" dirty="0">
                <a:solidFill>
                  <a:schemeClr val="bg1"/>
                </a:solidFill>
                <a:latin typeface="微软雅黑" panose="020B0503020204020204" charset="-122"/>
                <a:ea typeface="微软雅黑" panose="020B0503020204020204" charset="-122"/>
              </a:rPr>
              <a:t>强  度</a:t>
            </a:r>
            <a:endParaRPr lang="zh-CN" altLang="en-US" sz="2800" b="1" dirty="0">
              <a:solidFill>
                <a:schemeClr val="bg1"/>
              </a:solidFill>
              <a:latin typeface="微软雅黑" panose="020B0503020204020204" charset="-122"/>
              <a:ea typeface="微软雅黑" panose="020B0503020204020204" charset="-122"/>
            </a:endParaRPr>
          </a:p>
        </p:txBody>
      </p:sp>
      <p:sp>
        <p:nvSpPr>
          <p:cNvPr id="4" name="内容占位符 2"/>
          <p:cNvSpPr>
            <a:spLocks noGrp="1"/>
          </p:cNvSpPr>
          <p:nvPr/>
        </p:nvSpPr>
        <p:spPr>
          <a:xfrm>
            <a:off x="191770" y="2652395"/>
            <a:ext cx="4786630" cy="6390005"/>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8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Aft>
                <a:spcPts val="0"/>
              </a:spcAft>
            </a:pPr>
            <a:r>
              <a:rPr sz="2400">
                <a:gradFill>
                  <a:gsLst>
                    <a:gs pos="0">
                      <a:srgbClr val="E30000"/>
                    </a:gs>
                    <a:gs pos="100000">
                      <a:srgbClr val="760303"/>
                    </a:gs>
                  </a:gsLst>
                  <a:lin ang="5400000" scaled="0"/>
                </a:gradFill>
                <a:latin typeface="微软雅黑" panose="020B0503020204020204" charset="-122"/>
                <a:ea typeface="微软雅黑" panose="020B0503020204020204" charset="-122"/>
                <a:cs typeface="微软雅黑" panose="020B0503020204020204" charset="-122"/>
                <a:sym typeface="+mn-ea"/>
              </a:rPr>
              <a:t>中等强度身体活动</a:t>
            </a:r>
            <a:r>
              <a:rPr sz="2400">
                <a:solidFill>
                  <a:schemeClr val="bg1"/>
                </a:solidFill>
                <a:latin typeface="微软雅黑" panose="020B0503020204020204" charset="-122"/>
                <a:ea typeface="微软雅黑" panose="020B0503020204020204" charset="-122"/>
                <a:cs typeface="微软雅黑" panose="020B0503020204020204" charset="-122"/>
                <a:sym typeface="+mn-ea"/>
              </a:rPr>
              <a:t>可以降低心血管病、糖尿病、结肠和乳腺肿瘤等慢性疾病的风险和全死因死亡率。</a:t>
            </a:r>
            <a:endParaRPr lang="zh-CN" altLang="en-US" sz="2400">
              <a:solidFill>
                <a:schemeClr val="bg1"/>
              </a:solidFill>
              <a:latin typeface="微软雅黑" panose="020B0503020204020204" charset="-122"/>
              <a:ea typeface="微软雅黑" panose="020B0503020204020204" charset="-122"/>
              <a:cs typeface="微软雅黑" panose="020B0503020204020204" charset="-122"/>
            </a:endParaRPr>
          </a:p>
          <a:p>
            <a:pPr>
              <a:lnSpc>
                <a:spcPct val="130000"/>
              </a:lnSpc>
              <a:spcAft>
                <a:spcPts val="0"/>
              </a:spcAft>
            </a:pPr>
            <a:r>
              <a:rPr sz="2400">
                <a:gradFill>
                  <a:gsLst>
                    <a:gs pos="0">
                      <a:srgbClr val="E30000"/>
                    </a:gs>
                    <a:gs pos="100000">
                      <a:srgbClr val="760303"/>
                    </a:gs>
                  </a:gsLst>
                  <a:lin ang="5400000" scaled="0"/>
                </a:gradFill>
                <a:latin typeface="微软雅黑" panose="020B0503020204020204" charset="-122"/>
                <a:ea typeface="微软雅黑" panose="020B0503020204020204" charset="-122"/>
                <a:cs typeface="微软雅黑" panose="020B0503020204020204" charset="-122"/>
                <a:sym typeface="+mn-ea"/>
              </a:rPr>
              <a:t>高强度身体活动</a:t>
            </a:r>
            <a:r>
              <a:rPr sz="2400">
                <a:solidFill>
                  <a:schemeClr val="bg1"/>
                </a:solidFill>
                <a:latin typeface="微软雅黑" panose="020B0503020204020204" charset="-122"/>
                <a:ea typeface="微软雅黑" panose="020B0503020204020204" charset="-122"/>
                <a:cs typeface="微软雅黑" panose="020B0503020204020204" charset="-122"/>
                <a:sym typeface="+mn-ea"/>
              </a:rPr>
              <a:t>的活动对心血管机能改善作用更明显。</a:t>
            </a:r>
            <a:endParaRPr lang="zh-CN" altLang="en-US" sz="2400">
              <a:latin typeface="微软雅黑" panose="020B0503020204020204" charset="-122"/>
              <a:ea typeface="微软雅黑" panose="020B0503020204020204" charset="-122"/>
              <a:cs typeface="微软雅黑" panose="020B0503020204020204" charset="-122"/>
            </a:endParaRPr>
          </a:p>
          <a:p>
            <a:pPr>
              <a:lnSpc>
                <a:spcPct val="130000"/>
              </a:lnSpc>
              <a:spcAft>
                <a:spcPts val="0"/>
              </a:spcAft>
            </a:pPr>
            <a:r>
              <a:rPr sz="2400">
                <a:gradFill>
                  <a:gsLst>
                    <a:gs pos="0">
                      <a:srgbClr val="E30000"/>
                    </a:gs>
                    <a:gs pos="100000">
                      <a:srgbClr val="760303"/>
                    </a:gs>
                  </a:gsLst>
                  <a:lin ang="5400000" scaled="0"/>
                </a:gradFill>
                <a:latin typeface="微软雅黑" panose="020B0503020204020204" charset="-122"/>
                <a:ea typeface="微软雅黑" panose="020B0503020204020204" charset="-122"/>
                <a:cs typeface="微软雅黑" panose="020B0503020204020204" charset="-122"/>
                <a:sym typeface="+mn-ea"/>
              </a:rPr>
              <a:t>较低强度的活动</a:t>
            </a:r>
            <a:r>
              <a:rPr sz="2400">
                <a:solidFill>
                  <a:schemeClr val="bg1"/>
                </a:solidFill>
                <a:latin typeface="微软雅黑" panose="020B0503020204020204" charset="-122"/>
                <a:ea typeface="微软雅黑" panose="020B0503020204020204" charset="-122"/>
                <a:cs typeface="微软雅黑" panose="020B0503020204020204" charset="-122"/>
                <a:sym typeface="+mn-ea"/>
              </a:rPr>
              <a:t>可以增加能量消耗，辅助血糖的控制。</a:t>
            </a:r>
            <a:endParaRPr lang="zh-CN" altLang="en-US" sz="2400">
              <a:latin typeface="微软雅黑" panose="020B0503020204020204" charset="-122"/>
              <a:ea typeface="微软雅黑" panose="020B0503020204020204" charset="-122"/>
              <a:cs typeface="微软雅黑" panose="020B0503020204020204" charset="-122"/>
            </a:endParaRPr>
          </a:p>
          <a:p>
            <a:pPr>
              <a:lnSpc>
                <a:spcPct val="130000"/>
              </a:lnSpc>
              <a:spcAft>
                <a:spcPts val="0"/>
              </a:spcAft>
            </a:pPr>
            <a:r>
              <a:rPr sz="2400">
                <a:gradFill>
                  <a:gsLst>
                    <a:gs pos="0">
                      <a:srgbClr val="E30000"/>
                    </a:gs>
                    <a:gs pos="100000">
                      <a:srgbClr val="760303"/>
                    </a:gs>
                  </a:gsLst>
                  <a:lin ang="5400000" scaled="0"/>
                </a:gradFill>
                <a:latin typeface="微软雅黑" panose="020B0503020204020204" charset="-122"/>
                <a:ea typeface="微软雅黑" panose="020B0503020204020204" charset="-122"/>
                <a:cs typeface="微软雅黑" panose="020B0503020204020204" charset="-122"/>
                <a:sym typeface="+mn-ea"/>
              </a:rPr>
              <a:t>随着活动强度的增加，发生运动意外伤害的风险也在增加。</a:t>
            </a:r>
            <a:endParaRPr lang="zh-CN" altLang="en-US" sz="2400">
              <a:latin typeface="微软雅黑" panose="020B0503020204020204" charset="-122"/>
              <a:ea typeface="微软雅黑" panose="020B0503020204020204" charset="-122"/>
              <a:cs typeface="微软雅黑" panose="020B0503020204020204" charset="-122"/>
            </a:endParaRPr>
          </a:p>
          <a:p>
            <a:pPr>
              <a:lnSpc>
                <a:spcPct val="130000"/>
              </a:lnSpc>
              <a:spcAft>
                <a:spcPts val="0"/>
              </a:spcAft>
            </a:pPr>
            <a:r>
              <a:rPr sz="2400">
                <a:solidFill>
                  <a:schemeClr val="bg1"/>
                </a:solidFill>
                <a:latin typeface="微软雅黑" panose="020B0503020204020204" charset="-122"/>
                <a:ea typeface="微软雅黑" panose="020B0503020204020204" charset="-122"/>
                <a:cs typeface="微软雅黑" panose="020B0503020204020204" charset="-122"/>
                <a:sym typeface="+mn-ea"/>
              </a:rPr>
              <a:t> 一个合理的强度和活动量安排更有利于保证安全</a:t>
            </a:r>
            <a:endParaRPr lang="zh-CN" altLang="en-US" sz="2400">
              <a:solidFill>
                <a:schemeClr val="bg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par>
    </p:tnLst>
    <p:bldLst>
      <p:bldP spid="10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3" name="Oval 9"/>
          <p:cNvSpPr>
            <a:spLocks noChangeArrowheads="1"/>
          </p:cNvSpPr>
          <p:nvPr/>
        </p:nvSpPr>
        <p:spPr bwMode="auto">
          <a:xfrm>
            <a:off x="69215" y="1616075"/>
            <a:ext cx="5004435" cy="1906905"/>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p>
            <a:pPr eaLnBrk="1" hangingPunct="1"/>
            <a:endParaRPr lang="zh-CN" altLang="zh-CN" sz="2400">
              <a:solidFill>
                <a:schemeClr val="bg1"/>
              </a:solidFill>
            </a:endParaRPr>
          </a:p>
        </p:txBody>
      </p:sp>
      <p:sp>
        <p:nvSpPr>
          <p:cNvPr id="101" name="文本框 100"/>
          <p:cNvSpPr txBox="1"/>
          <p:nvPr/>
        </p:nvSpPr>
        <p:spPr>
          <a:xfrm>
            <a:off x="12700" y="523875"/>
            <a:ext cx="5144135" cy="922020"/>
          </a:xfrm>
          <a:prstGeom prst="rect">
            <a:avLst/>
          </a:prstGeom>
          <a:noFill/>
        </p:spPr>
        <p:txBody>
          <a:bodyPr wrap="square" rtlCol="0">
            <a:spAutoFit/>
          </a:bodyPr>
          <a:p>
            <a:pPr algn="ctr"/>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有益健康的身体活动</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a:p>
            <a:pPr algn="ctr"/>
            <a:r>
              <a:rPr lang="en-US" altLang="zh-CN" sz="2200" b="1" dirty="0">
                <a:solidFill>
                  <a:schemeClr val="accent5">
                    <a:lumMod val="75000"/>
                  </a:schemeClr>
                </a:solidFill>
                <a:latin typeface="微软雅黑" panose="020B0503020204020204" charset="-122"/>
                <a:ea typeface="微软雅黑" panose="020B0503020204020204" charset="-122"/>
                <a:cs typeface="微软雅黑" panose="020B0503020204020204" charset="-122"/>
              </a:rPr>
              <a:t>Physical activity for health</a:t>
            </a:r>
            <a:endParaRPr lang="en-US" altLang="zh-CN" sz="2200" b="1" dirty="0">
              <a:solidFill>
                <a:schemeClr val="accent5">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2" name="TextBox 49"/>
          <p:cNvSpPr txBox="1">
            <a:spLocks noChangeArrowheads="1"/>
          </p:cNvSpPr>
          <p:nvPr/>
        </p:nvSpPr>
        <p:spPr bwMode="auto">
          <a:xfrm>
            <a:off x="298450" y="1684020"/>
            <a:ext cx="4546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l" eaLnBrk="1" hangingPunct="1">
              <a:lnSpc>
                <a:spcPct val="110000"/>
              </a:lnSpc>
              <a:spcBef>
                <a:spcPts val="0"/>
              </a:spcBef>
              <a:spcAft>
                <a:spcPts val="0"/>
              </a:spcAft>
            </a:pPr>
            <a:r>
              <a:rPr lang="zh-CN" altLang="en-US" sz="2400" b="1" dirty="0">
                <a:solidFill>
                  <a:schemeClr val="bg1"/>
                </a:solidFill>
                <a:latin typeface="微软雅黑" panose="020B0503020204020204" charset="-122"/>
                <a:ea typeface="微软雅黑" panose="020B0503020204020204" charset="-122"/>
              </a:rPr>
              <a:t>较低强度、中等强度、高强度</a:t>
            </a:r>
            <a:endParaRPr lang="zh-CN" altLang="en-US" sz="2400" b="1" dirty="0">
              <a:solidFill>
                <a:schemeClr val="bg1"/>
              </a:solidFill>
              <a:latin typeface="微软雅黑" panose="020B0503020204020204" charset="-122"/>
              <a:ea typeface="微软雅黑" panose="020B0503020204020204" charset="-122"/>
            </a:endParaRPr>
          </a:p>
          <a:p>
            <a:pPr algn="l" eaLnBrk="1" hangingPunct="1">
              <a:lnSpc>
                <a:spcPct val="110000"/>
              </a:lnSpc>
              <a:spcBef>
                <a:spcPts val="0"/>
              </a:spcBef>
              <a:spcAft>
                <a:spcPts val="0"/>
              </a:spcAft>
            </a:pPr>
            <a:r>
              <a:rPr lang="zh-CN" altLang="en-US" sz="2400" b="1" dirty="0">
                <a:solidFill>
                  <a:schemeClr val="bg1"/>
                </a:solidFill>
                <a:latin typeface="微软雅黑" panose="020B0503020204020204" charset="-122"/>
                <a:ea typeface="微软雅黑" panose="020B0503020204020204" charset="-122"/>
              </a:rPr>
              <a:t>是相对的概念，在健康的范畴内可以认为高强度的身体活动仍然是以有氧为主。</a:t>
            </a:r>
            <a:endParaRPr lang="zh-CN" altLang="en-US" sz="2400" b="1" dirty="0">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69215" y="7524115"/>
            <a:ext cx="5004435" cy="1198880"/>
          </a:xfrm>
          <a:prstGeom prst="rect">
            <a:avLst/>
          </a:prstGeom>
          <a:noFill/>
        </p:spPr>
        <p:txBody>
          <a:bodyPr wrap="square" rtlCol="0" anchor="t">
            <a:spAutoFit/>
          </a:bodyPr>
          <a:p>
            <a:pPr algn="l"/>
            <a:r>
              <a:rPr lang="zh-CN" altLang="en-US" sz="1800">
                <a:solidFill>
                  <a:schemeClr val="bg1"/>
                </a:solidFill>
                <a:latin typeface="微软雅黑" panose="020B0503020204020204" charset="-122"/>
                <a:ea typeface="微软雅黑" panose="020B0503020204020204" charset="-122"/>
                <a:cs typeface="微软雅黑" panose="020B0503020204020204" charset="-122"/>
              </a:rPr>
              <a:t>代谢当量（metabolic equivalent，MET）是维持静息代谢所需要的耗氧量。MET为身体活动强度代谢当量的基本测量单位，1MET为安静坐位休息时的能量消耗率。</a:t>
            </a:r>
            <a:endParaRPr lang="zh-CN" altLang="en-US" sz="180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4" name="内容占位符 3"/>
          <p:cNvPicPr>
            <a:picLocks noChangeAspect="1"/>
          </p:cNvPicPr>
          <p:nvPr>
            <p:ph idx="1"/>
          </p:nvPr>
        </p:nvPicPr>
        <p:blipFill>
          <a:blip r:embed="rId1"/>
          <a:stretch>
            <a:fillRect/>
          </a:stretch>
        </p:blipFill>
        <p:spPr>
          <a:xfrm>
            <a:off x="69215" y="3803015"/>
            <a:ext cx="5004435" cy="3492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par>
    </p:tnLst>
    <p:bldLst>
      <p:bldP spid="10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3" name="Oval 9"/>
          <p:cNvSpPr>
            <a:spLocks noChangeArrowheads="1"/>
          </p:cNvSpPr>
          <p:nvPr/>
        </p:nvSpPr>
        <p:spPr bwMode="auto">
          <a:xfrm>
            <a:off x="12065" y="1590040"/>
            <a:ext cx="5131435" cy="522605"/>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p>
            <a:pPr eaLnBrk="1" hangingPunct="1"/>
            <a:endParaRPr lang="zh-CN" altLang="zh-CN">
              <a:solidFill>
                <a:schemeClr val="bg1"/>
              </a:solidFill>
            </a:endParaRPr>
          </a:p>
        </p:txBody>
      </p:sp>
      <p:sp>
        <p:nvSpPr>
          <p:cNvPr id="101" name="文本框 100"/>
          <p:cNvSpPr txBox="1"/>
          <p:nvPr/>
        </p:nvSpPr>
        <p:spPr>
          <a:xfrm>
            <a:off x="12700" y="523875"/>
            <a:ext cx="5144135" cy="922020"/>
          </a:xfrm>
          <a:prstGeom prst="rect">
            <a:avLst/>
          </a:prstGeom>
          <a:noFill/>
        </p:spPr>
        <p:txBody>
          <a:bodyPr wrap="square" rtlCol="0">
            <a:spAutoFit/>
          </a:bodyPr>
          <a:p>
            <a:pPr algn="ctr"/>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有益健康的身体活动</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a:p>
            <a:pPr algn="ctr"/>
            <a:r>
              <a:rPr lang="en-US" altLang="zh-CN" sz="2200" b="1" dirty="0">
                <a:solidFill>
                  <a:schemeClr val="accent5">
                    <a:lumMod val="75000"/>
                  </a:schemeClr>
                </a:solidFill>
                <a:latin typeface="微软雅黑" panose="020B0503020204020204" charset="-122"/>
                <a:ea typeface="微软雅黑" panose="020B0503020204020204" charset="-122"/>
                <a:cs typeface="微软雅黑" panose="020B0503020204020204" charset="-122"/>
              </a:rPr>
              <a:t>Physical activity for health</a:t>
            </a:r>
            <a:endParaRPr lang="en-US" altLang="zh-CN" sz="2200" b="1" dirty="0">
              <a:solidFill>
                <a:schemeClr val="accent5">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2" name="TextBox 49"/>
          <p:cNvSpPr txBox="1">
            <a:spLocks noChangeArrowheads="1"/>
          </p:cNvSpPr>
          <p:nvPr/>
        </p:nvSpPr>
        <p:spPr bwMode="auto">
          <a:xfrm>
            <a:off x="310515" y="1590040"/>
            <a:ext cx="448564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zh-CN" altLang="en-US" sz="2800" b="1" dirty="0">
                <a:solidFill>
                  <a:schemeClr val="bg1"/>
                </a:solidFill>
                <a:latin typeface="微软雅黑" panose="020B0503020204020204" charset="-122"/>
                <a:ea typeface="微软雅黑" panose="020B0503020204020204" charset="-122"/>
              </a:rPr>
              <a:t>常见身体活动的强度级别</a:t>
            </a:r>
            <a:endParaRPr lang="zh-CN" altLang="en-US" sz="2800" b="1" dirty="0">
              <a:solidFill>
                <a:schemeClr val="bg1"/>
              </a:solidFill>
              <a:latin typeface="微软雅黑" panose="020B0503020204020204" charset="-122"/>
              <a:ea typeface="微软雅黑" panose="020B0503020204020204" charset="-122"/>
            </a:endParaRPr>
          </a:p>
        </p:txBody>
      </p:sp>
      <p:pic>
        <p:nvPicPr>
          <p:cNvPr id="5" name="图片 4" descr="u27836809742573631367fm173sA9B5CF14098ECCCC587FA4DA0300C0BBw"/>
          <p:cNvPicPr>
            <a:picLocks noChangeAspect="1"/>
          </p:cNvPicPr>
          <p:nvPr/>
        </p:nvPicPr>
        <p:blipFill>
          <a:blip r:embed="rId1"/>
          <a:stretch>
            <a:fillRect/>
          </a:stretch>
        </p:blipFill>
        <p:spPr>
          <a:xfrm>
            <a:off x="12700" y="2521585"/>
            <a:ext cx="5143500" cy="5473065"/>
          </a:xfrm>
          <a:prstGeom prst="rect">
            <a:avLst/>
          </a:prstGeom>
        </p:spPr>
      </p:pic>
      <p:sp>
        <p:nvSpPr>
          <p:cNvPr id="6" name="文本框 5"/>
          <p:cNvSpPr txBox="1"/>
          <p:nvPr/>
        </p:nvSpPr>
        <p:spPr>
          <a:xfrm>
            <a:off x="226060" y="8152765"/>
            <a:ext cx="4654550" cy="398780"/>
          </a:xfrm>
          <a:prstGeom prst="rect">
            <a:avLst/>
          </a:prstGeom>
          <a:noFill/>
        </p:spPr>
        <p:txBody>
          <a:bodyPr wrap="square" rtlCol="0" anchor="t">
            <a:spAutoFit/>
          </a:bodyPr>
          <a:p>
            <a:r>
              <a:rPr lang="zh-CN" altLang="en-US" sz="2000">
                <a:solidFill>
                  <a:schemeClr val="bg1"/>
                </a:solidFill>
                <a:latin typeface="微软雅黑" panose="020B0503020204020204" charset="-122"/>
                <a:ea typeface="微软雅黑" panose="020B0503020204020204" charset="-122"/>
              </a:rPr>
              <a:t>引自《中国儿童青少年身体活动指南》</a:t>
            </a:r>
            <a:endParaRPr lang="zh-CN" altLang="en-US" sz="200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par>
    </p:tnLst>
    <p:bldLst>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3" name="Oval 9"/>
          <p:cNvSpPr>
            <a:spLocks noChangeArrowheads="1"/>
          </p:cNvSpPr>
          <p:nvPr/>
        </p:nvSpPr>
        <p:spPr bwMode="auto">
          <a:xfrm>
            <a:off x="12065" y="1590040"/>
            <a:ext cx="5131435" cy="522605"/>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p>
            <a:pPr eaLnBrk="1" hangingPunct="1"/>
            <a:endParaRPr lang="zh-CN" altLang="zh-CN">
              <a:solidFill>
                <a:schemeClr val="bg1"/>
              </a:solidFill>
            </a:endParaRPr>
          </a:p>
        </p:txBody>
      </p:sp>
      <p:sp>
        <p:nvSpPr>
          <p:cNvPr id="101" name="文本框 100"/>
          <p:cNvSpPr txBox="1"/>
          <p:nvPr/>
        </p:nvSpPr>
        <p:spPr>
          <a:xfrm>
            <a:off x="12700" y="523875"/>
            <a:ext cx="5144135" cy="922020"/>
          </a:xfrm>
          <a:prstGeom prst="rect">
            <a:avLst/>
          </a:prstGeom>
          <a:noFill/>
        </p:spPr>
        <p:txBody>
          <a:bodyPr wrap="square" rtlCol="0">
            <a:spAutoFit/>
          </a:bodyPr>
          <a:p>
            <a:pPr algn="ctr"/>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有益健康的身体活动</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a:p>
            <a:pPr algn="ctr"/>
            <a:r>
              <a:rPr lang="en-US" altLang="zh-CN" sz="2200" b="1" dirty="0">
                <a:solidFill>
                  <a:schemeClr val="accent5">
                    <a:lumMod val="75000"/>
                  </a:schemeClr>
                </a:solidFill>
                <a:latin typeface="微软雅黑" panose="020B0503020204020204" charset="-122"/>
                <a:ea typeface="微软雅黑" panose="020B0503020204020204" charset="-122"/>
                <a:cs typeface="微软雅黑" panose="020B0503020204020204" charset="-122"/>
              </a:rPr>
              <a:t>Physical activity for health</a:t>
            </a:r>
            <a:endParaRPr lang="en-US" altLang="zh-CN" sz="2200" b="1" dirty="0">
              <a:solidFill>
                <a:schemeClr val="accent5">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2" name="TextBox 49"/>
          <p:cNvSpPr txBox="1">
            <a:spLocks noChangeArrowheads="1"/>
          </p:cNvSpPr>
          <p:nvPr/>
        </p:nvSpPr>
        <p:spPr bwMode="auto">
          <a:xfrm>
            <a:off x="310515" y="1590040"/>
            <a:ext cx="448564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zh-CN" altLang="en-US" sz="2800" b="1" dirty="0">
                <a:solidFill>
                  <a:schemeClr val="bg1"/>
                </a:solidFill>
                <a:latin typeface="微软雅黑" panose="020B0503020204020204" charset="-122"/>
                <a:ea typeface="微软雅黑" panose="020B0503020204020204" charset="-122"/>
              </a:rPr>
              <a:t>主观感受强度等级</a:t>
            </a:r>
            <a:endParaRPr lang="zh-CN" altLang="en-US" sz="2800" b="1" dirty="0">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226060" y="8152765"/>
            <a:ext cx="4654550" cy="398780"/>
          </a:xfrm>
          <a:prstGeom prst="rect">
            <a:avLst/>
          </a:prstGeom>
          <a:noFill/>
        </p:spPr>
        <p:txBody>
          <a:bodyPr wrap="square" rtlCol="0" anchor="t">
            <a:spAutoFit/>
          </a:bodyPr>
          <a:p>
            <a:r>
              <a:rPr lang="zh-CN" altLang="en-US" sz="2000">
                <a:solidFill>
                  <a:schemeClr val="bg1"/>
                </a:solidFill>
                <a:latin typeface="微软雅黑" panose="020B0503020204020204" charset="-122"/>
                <a:ea typeface="微软雅黑" panose="020B0503020204020204" charset="-122"/>
              </a:rPr>
              <a:t>引自《中国儿童青少年身体活动指南》</a:t>
            </a:r>
            <a:endParaRPr lang="zh-CN" altLang="en-US" sz="2000">
              <a:solidFill>
                <a:schemeClr val="bg1"/>
              </a:solidFill>
              <a:latin typeface="微软雅黑" panose="020B0503020204020204" charset="-122"/>
              <a:ea typeface="微软雅黑" panose="020B0503020204020204" charset="-122"/>
            </a:endParaRPr>
          </a:p>
        </p:txBody>
      </p:sp>
      <p:pic>
        <p:nvPicPr>
          <p:cNvPr id="4" name="图片 3" descr="u35504443642129973375fm173s3CD35A946AFECDCC4EAFF76903007078w"/>
          <p:cNvPicPr>
            <a:picLocks noChangeAspect="1"/>
          </p:cNvPicPr>
          <p:nvPr/>
        </p:nvPicPr>
        <p:blipFill>
          <a:blip r:embed="rId1"/>
          <a:srcRect l="5906" r="3604"/>
          <a:stretch>
            <a:fillRect/>
          </a:stretch>
        </p:blipFill>
        <p:spPr>
          <a:xfrm>
            <a:off x="12700" y="2474595"/>
            <a:ext cx="5144770" cy="53168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par>
    </p:tnLst>
    <p:bldLst>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3" name="Oval 9"/>
          <p:cNvSpPr>
            <a:spLocks noChangeArrowheads="1"/>
          </p:cNvSpPr>
          <p:nvPr/>
        </p:nvSpPr>
        <p:spPr bwMode="auto">
          <a:xfrm>
            <a:off x="178435" y="1590040"/>
            <a:ext cx="4786630" cy="522605"/>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p>
            <a:pPr eaLnBrk="1" hangingPunct="1"/>
            <a:endParaRPr lang="zh-CN" altLang="zh-CN">
              <a:solidFill>
                <a:schemeClr val="bg1"/>
              </a:solidFill>
            </a:endParaRPr>
          </a:p>
        </p:txBody>
      </p:sp>
      <p:sp>
        <p:nvSpPr>
          <p:cNvPr id="101" name="文本框 100"/>
          <p:cNvSpPr txBox="1"/>
          <p:nvPr/>
        </p:nvSpPr>
        <p:spPr>
          <a:xfrm>
            <a:off x="12700" y="523875"/>
            <a:ext cx="5144135" cy="922020"/>
          </a:xfrm>
          <a:prstGeom prst="rect">
            <a:avLst/>
          </a:prstGeom>
          <a:noFill/>
        </p:spPr>
        <p:txBody>
          <a:bodyPr wrap="square" rtlCol="0">
            <a:spAutoFit/>
          </a:bodyPr>
          <a:p>
            <a:pPr algn="ctr"/>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有益健康的身体活动</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a:p>
            <a:pPr algn="ctr"/>
            <a:r>
              <a:rPr lang="en-US" altLang="zh-CN" sz="2200" b="1" dirty="0">
                <a:solidFill>
                  <a:schemeClr val="accent5">
                    <a:lumMod val="75000"/>
                  </a:schemeClr>
                </a:solidFill>
                <a:latin typeface="微软雅黑" panose="020B0503020204020204" charset="-122"/>
                <a:ea typeface="微软雅黑" panose="020B0503020204020204" charset="-122"/>
                <a:cs typeface="微软雅黑" panose="020B0503020204020204" charset="-122"/>
              </a:rPr>
              <a:t>Physical activity for health</a:t>
            </a:r>
            <a:endParaRPr lang="en-US" altLang="zh-CN" sz="2200" b="1" dirty="0">
              <a:solidFill>
                <a:schemeClr val="accent5">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2" name="TextBox 49"/>
          <p:cNvSpPr txBox="1">
            <a:spLocks noChangeArrowheads="1"/>
          </p:cNvSpPr>
          <p:nvPr/>
        </p:nvSpPr>
        <p:spPr bwMode="auto">
          <a:xfrm>
            <a:off x="310515" y="1590040"/>
            <a:ext cx="448564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zh-CN" altLang="en-US" sz="2800" b="1" dirty="0">
                <a:solidFill>
                  <a:schemeClr val="bg1"/>
                </a:solidFill>
                <a:latin typeface="微软雅黑" panose="020B0503020204020204" charset="-122"/>
                <a:ea typeface="微软雅黑" panose="020B0503020204020204" charset="-122"/>
              </a:rPr>
              <a:t>频率和时间</a:t>
            </a:r>
            <a:endParaRPr lang="zh-CN" altLang="en-US" sz="2800" b="1" dirty="0">
              <a:solidFill>
                <a:schemeClr val="bg1"/>
              </a:solidFill>
              <a:latin typeface="微软雅黑" panose="020B0503020204020204" charset="-122"/>
              <a:ea typeface="微软雅黑" panose="020B0503020204020204" charset="-122"/>
            </a:endParaRPr>
          </a:p>
        </p:txBody>
      </p:sp>
      <p:sp>
        <p:nvSpPr>
          <p:cNvPr id="4" name="内容占位符 2"/>
          <p:cNvSpPr>
            <a:spLocks noGrp="1"/>
          </p:cNvSpPr>
          <p:nvPr/>
        </p:nvSpPr>
        <p:spPr>
          <a:xfrm>
            <a:off x="310515" y="2347595"/>
            <a:ext cx="4485005" cy="6630670"/>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8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Aft>
                <a:spcPts val="1200"/>
              </a:spcAft>
              <a:buClr>
                <a:srgbClr val="00A2E6"/>
              </a:buClr>
              <a:buFont typeface="Wingdings" panose="05000000000000000000" charset="0"/>
              <a:buChar char="ü"/>
            </a:pPr>
            <a:r>
              <a:rPr sz="2000">
                <a:solidFill>
                  <a:schemeClr val="bg1"/>
                </a:solidFill>
                <a:latin typeface="微软雅黑" panose="020B0503020204020204" charset="-122"/>
                <a:ea typeface="微软雅黑" panose="020B0503020204020204" charset="-122"/>
                <a:cs typeface="微软雅黑" panose="020B0503020204020204" charset="-122"/>
                <a:sym typeface="+mn-ea"/>
              </a:rPr>
              <a:t>身体活动对心血管、呼吸、代谢、骨骼、肌肉等器官和组织、的功能改善都表现出一种“</a:t>
            </a:r>
            <a:r>
              <a:rPr sz="2000">
                <a:solidFill>
                  <a:srgbClr val="FF0000"/>
                </a:solidFill>
                <a:latin typeface="微软雅黑" panose="020B0503020204020204" charset="-122"/>
                <a:ea typeface="微软雅黑" panose="020B0503020204020204" charset="-122"/>
                <a:cs typeface="微软雅黑" panose="020B0503020204020204" charset="-122"/>
                <a:sym typeface="+mn-ea"/>
              </a:rPr>
              <a:t>用进废退</a:t>
            </a:r>
            <a:r>
              <a:rPr sz="2000">
                <a:solidFill>
                  <a:schemeClr val="bg1"/>
                </a:solidFill>
                <a:latin typeface="微软雅黑" panose="020B0503020204020204" charset="-122"/>
                <a:ea typeface="微软雅黑" panose="020B0503020204020204" charset="-122"/>
                <a:cs typeface="微软雅黑" panose="020B0503020204020204" charset="-122"/>
                <a:sym typeface="+mn-ea"/>
              </a:rPr>
              <a:t>”的模式，因此应该长期坚持规律锻炼。</a:t>
            </a:r>
            <a:endParaRPr sz="2000">
              <a:solidFill>
                <a:schemeClr val="bg1"/>
              </a:solidFill>
              <a:latin typeface="微软雅黑" panose="020B0503020204020204" charset="-122"/>
              <a:ea typeface="微软雅黑" panose="020B0503020204020204" charset="-122"/>
              <a:cs typeface="微软雅黑" panose="020B0503020204020204" charset="-122"/>
              <a:sym typeface="+mn-ea"/>
            </a:endParaRPr>
          </a:p>
          <a:p>
            <a:pPr>
              <a:lnSpc>
                <a:spcPct val="130000"/>
              </a:lnSpc>
              <a:spcAft>
                <a:spcPts val="1200"/>
              </a:spcAft>
              <a:buClr>
                <a:srgbClr val="00A2E6"/>
              </a:buClr>
              <a:buFont typeface="Wingdings" panose="05000000000000000000" charset="0"/>
              <a:buChar char="ü"/>
            </a:pPr>
            <a:r>
              <a:rPr sz="2000">
                <a:solidFill>
                  <a:schemeClr val="bg1"/>
                </a:solidFill>
                <a:latin typeface="微软雅黑" panose="020B0503020204020204" charset="-122"/>
                <a:ea typeface="微软雅黑" panose="020B0503020204020204" charset="-122"/>
                <a:cs typeface="微软雅黑" panose="020B0503020204020204" charset="-122"/>
                <a:sym typeface="+mn-ea"/>
              </a:rPr>
              <a:t>身体对运动的长期适应，可以使运动伤害的</a:t>
            </a:r>
            <a:r>
              <a:rPr sz="2000">
                <a:solidFill>
                  <a:srgbClr val="FF0000"/>
                </a:solidFill>
                <a:latin typeface="微软雅黑" panose="020B0503020204020204" charset="-122"/>
                <a:ea typeface="微软雅黑" panose="020B0503020204020204" charset="-122"/>
                <a:cs typeface="微软雅黑" panose="020B0503020204020204" charset="-122"/>
                <a:sym typeface="+mn-ea"/>
              </a:rPr>
              <a:t>分险降低</a:t>
            </a:r>
            <a:r>
              <a:rPr sz="2000">
                <a:solidFill>
                  <a:schemeClr val="bg1"/>
                </a:solidFill>
                <a:latin typeface="微软雅黑" panose="020B0503020204020204" charset="-122"/>
                <a:ea typeface="微软雅黑" panose="020B0503020204020204" charset="-122"/>
                <a:cs typeface="微软雅黑" panose="020B0503020204020204" charset="-122"/>
                <a:sym typeface="+mn-ea"/>
              </a:rPr>
              <a:t>。</a:t>
            </a:r>
            <a:endParaRPr sz="2000">
              <a:solidFill>
                <a:schemeClr val="bg1"/>
              </a:solidFill>
              <a:latin typeface="微软雅黑" panose="020B0503020204020204" charset="-122"/>
              <a:ea typeface="微软雅黑" panose="020B0503020204020204" charset="-122"/>
              <a:cs typeface="微软雅黑" panose="020B0503020204020204" charset="-122"/>
              <a:sym typeface="+mn-ea"/>
            </a:endParaRPr>
          </a:p>
          <a:p>
            <a:pPr>
              <a:lnSpc>
                <a:spcPct val="130000"/>
              </a:lnSpc>
              <a:spcAft>
                <a:spcPts val="1200"/>
              </a:spcAft>
              <a:buClr>
                <a:srgbClr val="00A2E6"/>
              </a:buClr>
              <a:buFont typeface="Wingdings" panose="05000000000000000000" charset="0"/>
              <a:buChar char="ü"/>
            </a:pPr>
            <a:r>
              <a:rPr sz="2000">
                <a:solidFill>
                  <a:schemeClr val="bg1"/>
                </a:solidFill>
                <a:latin typeface="微软雅黑" panose="020B0503020204020204" charset="-122"/>
                <a:ea typeface="微软雅黑" panose="020B0503020204020204" charset="-122"/>
                <a:cs typeface="微软雅黑" panose="020B0503020204020204" charset="-122"/>
                <a:sym typeface="+mn-ea"/>
              </a:rPr>
              <a:t>建议大学生每天进行</a:t>
            </a:r>
            <a:r>
              <a:rPr sz="2000">
                <a:solidFill>
                  <a:srgbClr val="FF0000"/>
                </a:solidFill>
                <a:latin typeface="微软雅黑" panose="020B0503020204020204" charset="-122"/>
                <a:ea typeface="微软雅黑" panose="020B0503020204020204" charset="-122"/>
                <a:cs typeface="微软雅黑" panose="020B0503020204020204" charset="-122"/>
                <a:sym typeface="+mn-ea"/>
              </a:rPr>
              <a:t>中等强度的有氧耐力活动</a:t>
            </a:r>
            <a:r>
              <a:rPr sz="2000">
                <a:solidFill>
                  <a:schemeClr val="bg1"/>
                </a:solidFill>
                <a:latin typeface="微软雅黑" panose="020B0503020204020204" charset="-122"/>
                <a:ea typeface="微软雅黑" panose="020B0503020204020204" charset="-122"/>
                <a:cs typeface="微软雅黑" panose="020B0503020204020204" charset="-122"/>
                <a:sym typeface="+mn-ea"/>
              </a:rPr>
              <a:t>；如果从事跑步等大强度锻炼可以降低其频度，如每周至少三次。</a:t>
            </a:r>
            <a:endParaRPr sz="2000">
              <a:solidFill>
                <a:schemeClr val="bg1"/>
              </a:solidFill>
              <a:latin typeface="微软雅黑" panose="020B0503020204020204" charset="-122"/>
              <a:ea typeface="微软雅黑" panose="020B0503020204020204" charset="-122"/>
              <a:cs typeface="微软雅黑" panose="020B0503020204020204" charset="-122"/>
              <a:sym typeface="+mn-ea"/>
            </a:endParaRPr>
          </a:p>
          <a:p>
            <a:pPr>
              <a:lnSpc>
                <a:spcPct val="130000"/>
              </a:lnSpc>
              <a:spcAft>
                <a:spcPts val="1200"/>
              </a:spcAft>
              <a:buClr>
                <a:srgbClr val="00A2E6"/>
              </a:buClr>
              <a:buFont typeface="Wingdings" panose="05000000000000000000" charset="0"/>
              <a:buChar char="ü"/>
            </a:pPr>
            <a:r>
              <a:rPr sz="2000">
                <a:solidFill>
                  <a:schemeClr val="bg1"/>
                </a:solidFill>
                <a:latin typeface="微软雅黑" panose="020B0503020204020204" charset="-122"/>
                <a:ea typeface="微软雅黑" panose="020B0503020204020204" charset="-122"/>
                <a:cs typeface="微软雅黑" panose="020B0503020204020204" charset="-122"/>
                <a:sym typeface="+mn-ea"/>
              </a:rPr>
              <a:t>身体活动频率还应考虑结合每天的锻炼时间，如每周</a:t>
            </a:r>
            <a:r>
              <a:rPr sz="2000">
                <a:solidFill>
                  <a:srgbClr val="FF0000"/>
                </a:solidFill>
                <a:latin typeface="微软雅黑" panose="020B0503020204020204" charset="-122"/>
                <a:ea typeface="微软雅黑" panose="020B0503020204020204" charset="-122"/>
                <a:cs typeface="微软雅黑" panose="020B0503020204020204" charset="-122"/>
                <a:sym typeface="+mn-ea"/>
              </a:rPr>
              <a:t>5</a:t>
            </a:r>
            <a:r>
              <a:rPr sz="2000">
                <a:solidFill>
                  <a:schemeClr val="bg1"/>
                </a:solidFill>
                <a:latin typeface="微软雅黑" panose="020B0503020204020204" charset="-122"/>
                <a:ea typeface="微软雅黑" panose="020B0503020204020204" charset="-122"/>
                <a:cs typeface="微软雅黑" panose="020B0503020204020204" charset="-122"/>
                <a:sym typeface="+mn-ea"/>
              </a:rPr>
              <a:t>天、每天</a:t>
            </a:r>
            <a:r>
              <a:rPr sz="2000">
                <a:solidFill>
                  <a:srgbClr val="FF0000"/>
                </a:solidFill>
                <a:latin typeface="微软雅黑" panose="020B0503020204020204" charset="-122"/>
                <a:ea typeface="微软雅黑" panose="020B0503020204020204" charset="-122"/>
                <a:cs typeface="微软雅黑" panose="020B0503020204020204" charset="-122"/>
                <a:sym typeface="+mn-ea"/>
              </a:rPr>
              <a:t>60</a:t>
            </a:r>
            <a:r>
              <a:rPr sz="2000">
                <a:solidFill>
                  <a:schemeClr val="bg1"/>
                </a:solidFill>
                <a:latin typeface="微软雅黑" panose="020B0503020204020204" charset="-122"/>
                <a:ea typeface="微软雅黑" panose="020B0503020204020204" charset="-122"/>
                <a:cs typeface="微软雅黑" panose="020B0503020204020204" charset="-122"/>
                <a:sym typeface="+mn-ea"/>
              </a:rPr>
              <a:t>分钟的推荐量，可以在一周内累计达到</a:t>
            </a:r>
            <a:r>
              <a:rPr sz="2000">
                <a:solidFill>
                  <a:srgbClr val="FF0000"/>
                </a:solidFill>
                <a:latin typeface="微软雅黑" panose="020B0503020204020204" charset="-122"/>
                <a:ea typeface="微软雅黑" panose="020B0503020204020204" charset="-122"/>
                <a:cs typeface="微软雅黑" panose="020B0503020204020204" charset="-122"/>
                <a:sym typeface="+mn-ea"/>
              </a:rPr>
              <a:t>300</a:t>
            </a:r>
            <a:r>
              <a:rPr sz="2000">
                <a:solidFill>
                  <a:schemeClr val="bg1"/>
                </a:solidFill>
                <a:latin typeface="微软雅黑" panose="020B0503020204020204" charset="-122"/>
                <a:ea typeface="微软雅黑" panose="020B0503020204020204" charset="-122"/>
                <a:cs typeface="微软雅黑" panose="020B0503020204020204" charset="-122"/>
                <a:sym typeface="+mn-ea"/>
              </a:rPr>
              <a:t>分钟。</a:t>
            </a:r>
            <a:endParaRPr sz="200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par>
    </p:tnLst>
    <p:bldLst>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chemeClr val="accent2"/>
        </a:solidFill>
        <a:effectLst/>
      </p:bgPr>
    </p:bg>
    <p:spTree>
      <p:nvGrpSpPr>
        <p:cNvPr id="1" name=""/>
        <p:cNvGrpSpPr/>
        <p:nvPr/>
      </p:nvGrpSpPr>
      <p:grpSpPr>
        <a:xfrm>
          <a:off x="0" y="0"/>
          <a:ext cx="0" cy="0"/>
          <a:chOff x="0" y="0"/>
          <a:chExt cx="0" cy="0"/>
        </a:xfrm>
      </p:grpSpPr>
      <p:sp>
        <p:nvSpPr>
          <p:cNvPr id="3" name="Oval 9"/>
          <p:cNvSpPr>
            <a:spLocks noChangeArrowheads="1"/>
          </p:cNvSpPr>
          <p:nvPr/>
        </p:nvSpPr>
        <p:spPr bwMode="auto">
          <a:xfrm>
            <a:off x="178435" y="1590040"/>
            <a:ext cx="4786630" cy="522605"/>
          </a:xfrm>
          <a:prstGeom prst="rect">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p>
            <a:pPr eaLnBrk="1" hangingPunct="1"/>
            <a:endParaRPr lang="zh-CN" altLang="zh-CN">
              <a:solidFill>
                <a:schemeClr val="bg1"/>
              </a:solidFill>
            </a:endParaRPr>
          </a:p>
        </p:txBody>
      </p:sp>
      <p:sp>
        <p:nvSpPr>
          <p:cNvPr id="101" name="文本框 100"/>
          <p:cNvSpPr txBox="1"/>
          <p:nvPr/>
        </p:nvSpPr>
        <p:spPr>
          <a:xfrm>
            <a:off x="12700" y="523875"/>
            <a:ext cx="5144135" cy="922020"/>
          </a:xfrm>
          <a:prstGeom prst="rect">
            <a:avLst/>
          </a:prstGeom>
          <a:noFill/>
        </p:spPr>
        <p:txBody>
          <a:bodyPr wrap="square" rtlCol="0">
            <a:spAutoFit/>
          </a:bodyPr>
          <a:p>
            <a:pPr algn="ctr"/>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有益健康的身体活动</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a:p>
            <a:pPr algn="ctr"/>
            <a:r>
              <a:rPr lang="en-US" altLang="zh-CN" sz="2200" b="1" dirty="0">
                <a:solidFill>
                  <a:schemeClr val="accent5">
                    <a:lumMod val="75000"/>
                  </a:schemeClr>
                </a:solidFill>
                <a:latin typeface="微软雅黑" panose="020B0503020204020204" charset="-122"/>
                <a:ea typeface="微软雅黑" panose="020B0503020204020204" charset="-122"/>
                <a:cs typeface="微软雅黑" panose="020B0503020204020204" charset="-122"/>
              </a:rPr>
              <a:t>Physical activity for health</a:t>
            </a:r>
            <a:endParaRPr lang="en-US" altLang="zh-CN" sz="2200" b="1" dirty="0">
              <a:solidFill>
                <a:schemeClr val="accent5">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2" name="TextBox 49"/>
          <p:cNvSpPr txBox="1">
            <a:spLocks noChangeArrowheads="1"/>
          </p:cNvSpPr>
          <p:nvPr/>
        </p:nvSpPr>
        <p:spPr bwMode="auto">
          <a:xfrm>
            <a:off x="1960880" y="1590006"/>
            <a:ext cx="12223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zh-CN" altLang="en-US" sz="2800" b="1" dirty="0">
                <a:solidFill>
                  <a:schemeClr val="bg1"/>
                </a:solidFill>
                <a:latin typeface="微软雅黑" panose="020B0503020204020204" charset="-122"/>
                <a:ea typeface="微软雅黑" panose="020B0503020204020204" charset="-122"/>
              </a:rPr>
              <a:t>总  量</a:t>
            </a:r>
            <a:endParaRPr lang="zh-CN" altLang="en-US" sz="2800" b="1" dirty="0">
              <a:solidFill>
                <a:schemeClr val="bg1"/>
              </a:solidFill>
              <a:latin typeface="微软雅黑" panose="020B0503020204020204" charset="-122"/>
              <a:ea typeface="微软雅黑" panose="020B0503020204020204" charset="-122"/>
            </a:endParaRPr>
          </a:p>
        </p:txBody>
      </p:sp>
      <p:sp>
        <p:nvSpPr>
          <p:cNvPr id="4" name="内容占位符 2"/>
          <p:cNvSpPr>
            <a:spLocks noGrp="1"/>
          </p:cNvSpPr>
          <p:nvPr/>
        </p:nvSpPr>
        <p:spPr>
          <a:xfrm>
            <a:off x="191770" y="2347595"/>
            <a:ext cx="4773930" cy="6630670"/>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8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Aft>
                <a:spcPts val="1200"/>
              </a:spcAft>
              <a:buClr>
                <a:srgbClr val="86CE24"/>
              </a:buClr>
              <a:buFont typeface="Wingdings" panose="05000000000000000000" charset="0"/>
              <a:buChar char="ü"/>
            </a:pPr>
            <a:r>
              <a:rPr sz="2600">
                <a:solidFill>
                  <a:schemeClr val="bg1"/>
                </a:solidFill>
                <a:latin typeface="微软雅黑" panose="020B0503020204020204" charset="-122"/>
                <a:ea typeface="微软雅黑" panose="020B0503020204020204" charset="-122"/>
                <a:cs typeface="微软雅黑" panose="020B0503020204020204" charset="-122"/>
                <a:sym typeface="+mn-ea"/>
              </a:rPr>
              <a:t>世界卫生组织推荐</a:t>
            </a:r>
            <a:endParaRPr sz="2600">
              <a:solidFill>
                <a:schemeClr val="bg1"/>
              </a:solidFill>
              <a:latin typeface="微软雅黑" panose="020B0503020204020204" charset="-122"/>
              <a:ea typeface="微软雅黑" panose="020B0503020204020204" charset="-122"/>
              <a:cs typeface="微软雅黑" panose="020B0503020204020204" charset="-122"/>
              <a:sym typeface="+mn-ea"/>
            </a:endParaRPr>
          </a:p>
          <a:p>
            <a:pPr>
              <a:lnSpc>
                <a:spcPct val="130000"/>
              </a:lnSpc>
              <a:spcAft>
                <a:spcPts val="1200"/>
              </a:spcAft>
              <a:buClr>
                <a:srgbClr val="86CE24"/>
              </a:buClr>
              <a:buFont typeface="Wingdings" panose="05000000000000000000" charset="0"/>
              <a:buChar char="ü"/>
            </a:pPr>
            <a:r>
              <a:rPr sz="2600">
                <a:solidFill>
                  <a:schemeClr val="bg1"/>
                </a:solidFill>
                <a:latin typeface="微软雅黑" panose="020B0503020204020204" charset="-122"/>
                <a:ea typeface="微软雅黑" panose="020B0503020204020204" charset="-122"/>
                <a:cs typeface="微软雅黑" panose="020B0503020204020204" charset="-122"/>
                <a:sym typeface="+mn-ea"/>
              </a:rPr>
              <a:t>5~17岁儿童和青少年</a:t>
            </a:r>
            <a:endParaRPr sz="2600">
              <a:solidFill>
                <a:schemeClr val="bg1"/>
              </a:solidFill>
              <a:latin typeface="微软雅黑" panose="020B0503020204020204" charset="-122"/>
              <a:ea typeface="微软雅黑" panose="020B0503020204020204" charset="-122"/>
              <a:cs typeface="微软雅黑" panose="020B0503020204020204" charset="-122"/>
              <a:sym typeface="+mn-ea"/>
            </a:endParaRPr>
          </a:p>
          <a:p>
            <a:pPr lvl="1" defTabSz="914400">
              <a:lnSpc>
                <a:spcPct val="130000"/>
              </a:lnSpc>
              <a:spcAft>
                <a:spcPts val="1200"/>
              </a:spcAft>
              <a:buClr>
                <a:srgbClr val="FAC810"/>
              </a:buClr>
              <a:buFont typeface="Wingdings" panose="05000000000000000000" charset="0"/>
              <a:buChar char="Ø"/>
              <a:tabLst>
                <a:tab pos="1609725" algn="l"/>
                <a:tab pos="1609725" algn="l"/>
              </a:tabLst>
            </a:pPr>
            <a:r>
              <a:rPr sz="2000">
                <a:solidFill>
                  <a:schemeClr val="bg1"/>
                </a:solidFill>
                <a:latin typeface="微软雅黑" panose="020B0503020204020204" charset="-122"/>
                <a:ea typeface="微软雅黑" panose="020B0503020204020204" charset="-122"/>
                <a:cs typeface="微软雅黑" panose="020B0503020204020204" charset="-122"/>
                <a:sym typeface="+mn-ea"/>
              </a:rPr>
              <a:t>应每天累计至少有</a:t>
            </a:r>
            <a:r>
              <a:rPr sz="2000">
                <a:solidFill>
                  <a:srgbClr val="FF0000"/>
                </a:solidFill>
                <a:latin typeface="微软雅黑" panose="020B0503020204020204" charset="-122"/>
                <a:ea typeface="微软雅黑" panose="020B0503020204020204" charset="-122"/>
                <a:cs typeface="微软雅黑" panose="020B0503020204020204" charset="-122"/>
                <a:sym typeface="+mn-ea"/>
              </a:rPr>
              <a:t>60分钟</a:t>
            </a:r>
            <a:r>
              <a:rPr sz="2000">
                <a:solidFill>
                  <a:schemeClr val="bg1"/>
                </a:solidFill>
                <a:latin typeface="微软雅黑" panose="020B0503020204020204" charset="-122"/>
                <a:ea typeface="微软雅黑" panose="020B0503020204020204" charset="-122"/>
                <a:cs typeface="微软雅黑" panose="020B0503020204020204" charset="-122"/>
                <a:sym typeface="+mn-ea"/>
              </a:rPr>
              <a:t>中等到高强度身体活动</a:t>
            </a:r>
            <a:endParaRPr sz="2000">
              <a:solidFill>
                <a:schemeClr val="bg1"/>
              </a:solidFill>
              <a:latin typeface="微软雅黑" panose="020B0503020204020204" charset="-122"/>
              <a:ea typeface="微软雅黑" panose="020B0503020204020204" charset="-122"/>
              <a:cs typeface="微软雅黑" panose="020B0503020204020204" charset="-122"/>
              <a:sym typeface="+mn-ea"/>
            </a:endParaRPr>
          </a:p>
          <a:p>
            <a:pPr lvl="1" defTabSz="914400">
              <a:lnSpc>
                <a:spcPct val="130000"/>
              </a:lnSpc>
              <a:spcAft>
                <a:spcPts val="1200"/>
              </a:spcAft>
              <a:buClr>
                <a:srgbClr val="FAC810"/>
              </a:buClr>
              <a:buFont typeface="Wingdings" panose="05000000000000000000" charset="0"/>
              <a:buChar char="Ø"/>
              <a:tabLst>
                <a:tab pos="1609725" algn="l"/>
                <a:tab pos="1609725" algn="l"/>
              </a:tabLst>
            </a:pPr>
            <a:r>
              <a:rPr sz="2000">
                <a:solidFill>
                  <a:srgbClr val="FF0000"/>
                </a:solidFill>
                <a:latin typeface="微软雅黑" panose="020B0503020204020204" charset="-122"/>
                <a:ea typeface="微软雅黑" panose="020B0503020204020204" charset="-122"/>
                <a:cs typeface="微软雅黑" panose="020B0503020204020204" charset="-122"/>
                <a:sym typeface="+mn-ea"/>
              </a:rPr>
              <a:t>大于60分钟</a:t>
            </a:r>
            <a:r>
              <a:rPr sz="2000">
                <a:solidFill>
                  <a:schemeClr val="bg1"/>
                </a:solidFill>
                <a:latin typeface="微软雅黑" panose="020B0503020204020204" charset="-122"/>
                <a:ea typeface="微软雅黑" panose="020B0503020204020204" charset="-122"/>
                <a:cs typeface="微软雅黑" panose="020B0503020204020204" charset="-122"/>
                <a:sym typeface="+mn-ea"/>
              </a:rPr>
              <a:t>的身体活动可以提供更多的健康效益</a:t>
            </a:r>
            <a:endParaRPr sz="2000">
              <a:solidFill>
                <a:schemeClr val="bg1"/>
              </a:solidFill>
              <a:latin typeface="微软雅黑" panose="020B0503020204020204" charset="-122"/>
              <a:ea typeface="微软雅黑" panose="020B0503020204020204" charset="-122"/>
              <a:cs typeface="微软雅黑" panose="020B0503020204020204" charset="-122"/>
              <a:sym typeface="+mn-ea"/>
            </a:endParaRPr>
          </a:p>
          <a:p>
            <a:pPr lvl="1" defTabSz="914400">
              <a:lnSpc>
                <a:spcPct val="130000"/>
              </a:lnSpc>
              <a:spcAft>
                <a:spcPts val="1200"/>
              </a:spcAft>
              <a:buClr>
                <a:srgbClr val="FAC810"/>
              </a:buClr>
              <a:buFont typeface="Wingdings" panose="05000000000000000000" charset="0"/>
              <a:buChar char="Ø"/>
              <a:tabLst>
                <a:tab pos="1609725" algn="l"/>
                <a:tab pos="1609725" algn="l"/>
              </a:tabLst>
            </a:pPr>
            <a:r>
              <a:rPr sz="2000">
                <a:solidFill>
                  <a:schemeClr val="bg1"/>
                </a:solidFill>
                <a:latin typeface="微软雅黑" panose="020B0503020204020204" charset="-122"/>
                <a:ea typeface="微软雅黑" panose="020B0503020204020204" charset="-122"/>
                <a:cs typeface="微软雅黑" panose="020B0503020204020204" charset="-122"/>
                <a:sym typeface="+mn-ea"/>
              </a:rPr>
              <a:t>大多数日常身体活动应该是</a:t>
            </a:r>
            <a:r>
              <a:rPr sz="2000">
                <a:solidFill>
                  <a:srgbClr val="FF0000"/>
                </a:solidFill>
                <a:latin typeface="微软雅黑" panose="020B0503020204020204" charset="-122"/>
                <a:ea typeface="微软雅黑" panose="020B0503020204020204" charset="-122"/>
                <a:cs typeface="微软雅黑" panose="020B0503020204020204" charset="-122"/>
                <a:sym typeface="+mn-ea"/>
              </a:rPr>
              <a:t>有氧活动</a:t>
            </a:r>
            <a:endParaRPr sz="2000">
              <a:solidFill>
                <a:schemeClr val="bg1"/>
              </a:solidFill>
              <a:latin typeface="微软雅黑" panose="020B0503020204020204" charset="-122"/>
              <a:ea typeface="微软雅黑" panose="020B0503020204020204" charset="-122"/>
              <a:cs typeface="微软雅黑" panose="020B0503020204020204" charset="-122"/>
              <a:sym typeface="+mn-ea"/>
            </a:endParaRPr>
          </a:p>
          <a:p>
            <a:pPr lvl="1" defTabSz="914400">
              <a:lnSpc>
                <a:spcPct val="130000"/>
              </a:lnSpc>
              <a:spcAft>
                <a:spcPts val="1200"/>
              </a:spcAft>
              <a:buClr>
                <a:srgbClr val="FAC810"/>
              </a:buClr>
              <a:buFont typeface="Wingdings" panose="05000000000000000000" charset="0"/>
              <a:buChar char="Ø"/>
              <a:tabLst>
                <a:tab pos="1609725" algn="l"/>
                <a:tab pos="1609725" algn="l"/>
              </a:tabLst>
            </a:pPr>
            <a:r>
              <a:rPr sz="2000">
                <a:solidFill>
                  <a:schemeClr val="bg1"/>
                </a:solidFill>
                <a:latin typeface="微软雅黑" panose="020B0503020204020204" charset="-122"/>
                <a:ea typeface="微软雅黑" panose="020B0503020204020204" charset="-122"/>
                <a:cs typeface="微软雅黑" panose="020B0503020204020204" charset="-122"/>
                <a:sym typeface="+mn-ea"/>
              </a:rPr>
              <a:t>同时, 每周至少应进行</a:t>
            </a:r>
            <a:r>
              <a:rPr sz="2000">
                <a:solidFill>
                  <a:srgbClr val="FF0000"/>
                </a:solidFill>
                <a:latin typeface="微软雅黑" panose="020B0503020204020204" charset="-122"/>
                <a:ea typeface="微软雅黑" panose="020B0503020204020204" charset="-122"/>
                <a:cs typeface="微软雅黑" panose="020B0503020204020204" charset="-122"/>
                <a:sym typeface="+mn-ea"/>
              </a:rPr>
              <a:t>3次高强度</a:t>
            </a:r>
            <a:r>
              <a:rPr sz="2000">
                <a:solidFill>
                  <a:schemeClr val="bg1"/>
                </a:solidFill>
                <a:latin typeface="微软雅黑" panose="020B0503020204020204" charset="-122"/>
                <a:ea typeface="微软雅黑" panose="020B0503020204020204" charset="-122"/>
                <a:cs typeface="微软雅黑" panose="020B0503020204020204" charset="-122"/>
                <a:sym typeface="+mn-ea"/>
              </a:rPr>
              <a:t>身体活动</a:t>
            </a:r>
            <a:endParaRPr sz="2000">
              <a:solidFill>
                <a:schemeClr val="bg1"/>
              </a:solidFill>
              <a:latin typeface="微软雅黑" panose="020B0503020204020204" charset="-122"/>
              <a:ea typeface="微软雅黑" panose="020B0503020204020204" charset="-122"/>
              <a:cs typeface="微软雅黑" panose="020B0503020204020204" charset="-122"/>
              <a:sym typeface="+mn-ea"/>
            </a:endParaRPr>
          </a:p>
          <a:p>
            <a:pPr lvl="1" defTabSz="914400">
              <a:lnSpc>
                <a:spcPct val="130000"/>
              </a:lnSpc>
              <a:spcAft>
                <a:spcPts val="1200"/>
              </a:spcAft>
              <a:buClr>
                <a:srgbClr val="FAC810"/>
              </a:buClr>
              <a:buFont typeface="Wingdings" panose="05000000000000000000" charset="0"/>
              <a:buChar char="Ø"/>
              <a:tabLst>
                <a:tab pos="1609725" algn="l"/>
                <a:tab pos="1609725" algn="l"/>
              </a:tabLst>
            </a:pPr>
            <a:r>
              <a:rPr sz="2000">
                <a:solidFill>
                  <a:schemeClr val="bg1"/>
                </a:solidFill>
                <a:latin typeface="微软雅黑" panose="020B0503020204020204" charset="-122"/>
                <a:ea typeface="微软雅黑" panose="020B0503020204020204" charset="-122"/>
                <a:cs typeface="微软雅黑" panose="020B0503020204020204" charset="-122"/>
                <a:sym typeface="+mn-ea"/>
              </a:rPr>
              <a:t>包括</a:t>
            </a:r>
            <a:r>
              <a:rPr sz="2000">
                <a:solidFill>
                  <a:srgbClr val="FF0000"/>
                </a:solidFill>
                <a:latin typeface="微软雅黑" panose="020B0503020204020204" charset="-122"/>
                <a:ea typeface="微软雅黑" panose="020B0503020204020204" charset="-122"/>
                <a:cs typeface="微软雅黑" panose="020B0503020204020204" charset="-122"/>
                <a:sym typeface="+mn-ea"/>
              </a:rPr>
              <a:t>强壮肌肉</a:t>
            </a:r>
            <a:r>
              <a:rPr sz="2000">
                <a:solidFill>
                  <a:schemeClr val="bg1"/>
                </a:solidFill>
                <a:latin typeface="微软雅黑" panose="020B0503020204020204" charset="-122"/>
                <a:ea typeface="微软雅黑" panose="020B0503020204020204" charset="-122"/>
                <a:cs typeface="微软雅黑" panose="020B0503020204020204" charset="-122"/>
                <a:sym typeface="+mn-ea"/>
              </a:rPr>
              <a:t>和骨骼的活动</a:t>
            </a:r>
            <a:endParaRPr sz="200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par>
    </p:tnLst>
    <p:bldLst>
      <p:bldP spid="10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3" name="Oval 9"/>
          <p:cNvSpPr>
            <a:spLocks noChangeArrowheads="1"/>
          </p:cNvSpPr>
          <p:nvPr/>
        </p:nvSpPr>
        <p:spPr bwMode="auto">
          <a:xfrm>
            <a:off x="178435" y="1590040"/>
            <a:ext cx="4786630" cy="522605"/>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p>
            <a:pPr eaLnBrk="1" hangingPunct="1"/>
            <a:endParaRPr lang="zh-CN" altLang="zh-CN">
              <a:solidFill>
                <a:schemeClr val="bg1"/>
              </a:solidFill>
            </a:endParaRPr>
          </a:p>
        </p:txBody>
      </p:sp>
      <p:sp>
        <p:nvSpPr>
          <p:cNvPr id="101" name="文本框 100"/>
          <p:cNvSpPr txBox="1"/>
          <p:nvPr/>
        </p:nvSpPr>
        <p:spPr>
          <a:xfrm>
            <a:off x="12700" y="523875"/>
            <a:ext cx="5144135" cy="922020"/>
          </a:xfrm>
          <a:prstGeom prst="rect">
            <a:avLst/>
          </a:prstGeom>
          <a:noFill/>
        </p:spPr>
        <p:txBody>
          <a:bodyPr wrap="square" rtlCol="0">
            <a:spAutoFit/>
          </a:bodyPr>
          <a:p>
            <a:pPr algn="ctr"/>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有益健康的身体活动</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a:p>
            <a:pPr algn="ctr"/>
            <a:r>
              <a:rPr lang="en-US" altLang="zh-CN" sz="2200" b="1" dirty="0">
                <a:solidFill>
                  <a:schemeClr val="accent5">
                    <a:lumMod val="75000"/>
                  </a:schemeClr>
                </a:solidFill>
                <a:latin typeface="微软雅黑" panose="020B0503020204020204" charset="-122"/>
                <a:ea typeface="微软雅黑" panose="020B0503020204020204" charset="-122"/>
                <a:cs typeface="微软雅黑" panose="020B0503020204020204" charset="-122"/>
              </a:rPr>
              <a:t>Physical activity for health</a:t>
            </a:r>
            <a:endParaRPr lang="en-US" altLang="zh-CN" sz="2200" b="1" dirty="0">
              <a:solidFill>
                <a:schemeClr val="accent5">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2" name="TextBox 49"/>
          <p:cNvSpPr txBox="1">
            <a:spLocks noChangeArrowheads="1"/>
          </p:cNvSpPr>
          <p:nvPr/>
        </p:nvSpPr>
        <p:spPr bwMode="auto">
          <a:xfrm>
            <a:off x="1960880" y="1590006"/>
            <a:ext cx="12223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zh-CN" altLang="en-US" sz="2800" b="1" dirty="0">
                <a:solidFill>
                  <a:schemeClr val="bg1"/>
                </a:solidFill>
                <a:latin typeface="微软雅黑" panose="020B0503020204020204" charset="-122"/>
                <a:ea typeface="微软雅黑" panose="020B0503020204020204" charset="-122"/>
              </a:rPr>
              <a:t>总量</a:t>
            </a:r>
            <a:endParaRPr lang="zh-CN" altLang="en-US" sz="2800" b="1" dirty="0">
              <a:solidFill>
                <a:schemeClr val="bg1"/>
              </a:solidFill>
              <a:latin typeface="微软雅黑" panose="020B0503020204020204" charset="-122"/>
              <a:ea typeface="微软雅黑" panose="020B0503020204020204" charset="-122"/>
            </a:endParaRPr>
          </a:p>
        </p:txBody>
      </p:sp>
      <p:sp>
        <p:nvSpPr>
          <p:cNvPr id="4" name="内容占位符 2"/>
          <p:cNvSpPr>
            <a:spLocks noGrp="1"/>
          </p:cNvSpPr>
          <p:nvPr/>
        </p:nvSpPr>
        <p:spPr>
          <a:xfrm>
            <a:off x="191770" y="2347595"/>
            <a:ext cx="4773930" cy="6630670"/>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8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Aft>
                <a:spcPts val="0"/>
              </a:spcAft>
            </a:pPr>
            <a:r>
              <a:rPr sz="2600">
                <a:solidFill>
                  <a:schemeClr val="bg1"/>
                </a:solidFill>
                <a:latin typeface="微软雅黑" panose="020B0503020204020204" charset="-122"/>
                <a:ea typeface="微软雅黑" panose="020B0503020204020204" charset="-122"/>
                <a:cs typeface="微软雅黑" panose="020B0503020204020204" charset="-122"/>
                <a:sym typeface="+mn-ea"/>
              </a:rPr>
              <a:t>18~64岁成年人</a:t>
            </a:r>
            <a:endParaRPr sz="2600">
              <a:solidFill>
                <a:schemeClr val="bg1"/>
              </a:solidFill>
              <a:latin typeface="微软雅黑" panose="020B0503020204020204" charset="-122"/>
              <a:ea typeface="微软雅黑" panose="020B0503020204020204" charset="-122"/>
              <a:cs typeface="微软雅黑" panose="020B0503020204020204" charset="-122"/>
              <a:sym typeface="+mn-ea"/>
            </a:endParaRPr>
          </a:p>
          <a:p>
            <a:pPr lvl="1" defTabSz="914400">
              <a:lnSpc>
                <a:spcPct val="130000"/>
              </a:lnSpc>
              <a:spcAft>
                <a:spcPts val="1200"/>
              </a:spcAft>
              <a:tabLst>
                <a:tab pos="1609725" algn="l"/>
                <a:tab pos="1609725" algn="l"/>
              </a:tabLst>
            </a:pPr>
            <a:r>
              <a:rPr sz="2100">
                <a:solidFill>
                  <a:schemeClr val="bg1"/>
                </a:solidFill>
                <a:latin typeface="微软雅黑" panose="020B0503020204020204" charset="-122"/>
                <a:ea typeface="微软雅黑" panose="020B0503020204020204" charset="-122"/>
                <a:cs typeface="微软雅黑" panose="020B0503020204020204" charset="-122"/>
                <a:sym typeface="+mn-ea"/>
              </a:rPr>
              <a:t>每周</a:t>
            </a:r>
            <a:r>
              <a:rPr sz="2100">
                <a:solidFill>
                  <a:srgbClr val="FF0000"/>
                </a:solidFill>
                <a:latin typeface="微软雅黑" panose="020B0503020204020204" charset="-122"/>
                <a:ea typeface="微软雅黑" panose="020B0503020204020204" charset="-122"/>
                <a:cs typeface="微软雅黑" panose="020B0503020204020204" charset="-122"/>
                <a:sym typeface="+mn-ea"/>
              </a:rPr>
              <a:t>至少150分钟</a:t>
            </a:r>
            <a:r>
              <a:rPr sz="2100">
                <a:solidFill>
                  <a:schemeClr val="bg1"/>
                </a:solidFill>
                <a:latin typeface="微软雅黑" panose="020B0503020204020204" charset="-122"/>
                <a:ea typeface="微软雅黑" panose="020B0503020204020204" charset="-122"/>
                <a:cs typeface="微软雅黑" panose="020B0503020204020204" charset="-122"/>
                <a:sym typeface="+mn-ea"/>
              </a:rPr>
              <a:t>中等强度有氧身体活动, 或每周至少75分钟高强度有氧活动, 或中等和高强度两种活动相当量的组合。</a:t>
            </a:r>
            <a:endParaRPr sz="2100">
              <a:solidFill>
                <a:schemeClr val="bg1"/>
              </a:solidFill>
              <a:latin typeface="微软雅黑" panose="020B0503020204020204" charset="-122"/>
              <a:ea typeface="微软雅黑" panose="020B0503020204020204" charset="-122"/>
              <a:cs typeface="微软雅黑" panose="020B0503020204020204" charset="-122"/>
              <a:sym typeface="+mn-ea"/>
            </a:endParaRPr>
          </a:p>
          <a:p>
            <a:pPr lvl="1" defTabSz="914400">
              <a:lnSpc>
                <a:spcPct val="130000"/>
              </a:lnSpc>
              <a:spcAft>
                <a:spcPts val="1200"/>
              </a:spcAft>
              <a:tabLst>
                <a:tab pos="1609725" algn="l"/>
                <a:tab pos="1609725" algn="l"/>
              </a:tabLst>
            </a:pPr>
            <a:r>
              <a:rPr sz="2100">
                <a:solidFill>
                  <a:schemeClr val="bg1"/>
                </a:solidFill>
                <a:latin typeface="微软雅黑" panose="020B0503020204020204" charset="-122"/>
                <a:ea typeface="微软雅黑" panose="020B0503020204020204" charset="-122"/>
                <a:cs typeface="微软雅黑" panose="020B0503020204020204" charset="-122"/>
                <a:sym typeface="+mn-ea"/>
              </a:rPr>
              <a:t>有氧身体活动应每次至少持续</a:t>
            </a:r>
            <a:r>
              <a:rPr sz="2100">
                <a:solidFill>
                  <a:srgbClr val="FF0000"/>
                </a:solidFill>
                <a:latin typeface="微软雅黑" panose="020B0503020204020204" charset="-122"/>
                <a:ea typeface="微软雅黑" panose="020B0503020204020204" charset="-122"/>
                <a:cs typeface="微软雅黑" panose="020B0503020204020204" charset="-122"/>
                <a:sym typeface="+mn-ea"/>
              </a:rPr>
              <a:t>10分钟</a:t>
            </a:r>
            <a:r>
              <a:rPr sz="2100">
                <a:solidFill>
                  <a:schemeClr val="bg1"/>
                </a:solidFill>
                <a:latin typeface="微软雅黑" panose="020B0503020204020204" charset="-122"/>
                <a:ea typeface="微软雅黑" panose="020B0503020204020204" charset="-122"/>
                <a:cs typeface="微软雅黑" panose="020B0503020204020204" charset="-122"/>
                <a:sym typeface="+mn-ea"/>
              </a:rPr>
              <a:t>。</a:t>
            </a:r>
            <a:endParaRPr sz="2100">
              <a:solidFill>
                <a:schemeClr val="bg1"/>
              </a:solidFill>
              <a:latin typeface="微软雅黑" panose="020B0503020204020204" charset="-122"/>
              <a:ea typeface="微软雅黑" panose="020B0503020204020204" charset="-122"/>
              <a:cs typeface="微软雅黑" panose="020B0503020204020204" charset="-122"/>
              <a:sym typeface="+mn-ea"/>
            </a:endParaRPr>
          </a:p>
          <a:p>
            <a:pPr lvl="1" defTabSz="914400">
              <a:lnSpc>
                <a:spcPct val="130000"/>
              </a:lnSpc>
              <a:spcAft>
                <a:spcPts val="1200"/>
              </a:spcAft>
              <a:tabLst>
                <a:tab pos="1609725" algn="l"/>
                <a:tab pos="1609725" algn="l"/>
              </a:tabLst>
            </a:pPr>
            <a:r>
              <a:rPr sz="2100">
                <a:solidFill>
                  <a:schemeClr val="bg1"/>
                </a:solidFill>
                <a:latin typeface="微软雅黑" panose="020B0503020204020204" charset="-122"/>
                <a:ea typeface="微软雅黑" panose="020B0503020204020204" charset="-122"/>
                <a:cs typeface="微软雅黑" panose="020B0503020204020204" charset="-122"/>
                <a:sym typeface="+mn-ea"/>
              </a:rPr>
              <a:t>为获得</a:t>
            </a:r>
            <a:r>
              <a:rPr sz="2100">
                <a:solidFill>
                  <a:srgbClr val="FF0000"/>
                </a:solidFill>
                <a:latin typeface="微软雅黑" panose="020B0503020204020204" charset="-122"/>
                <a:ea typeface="微软雅黑" panose="020B0503020204020204" charset="-122"/>
                <a:cs typeface="微软雅黑" panose="020B0503020204020204" charset="-122"/>
                <a:sym typeface="+mn-ea"/>
              </a:rPr>
              <a:t>更多健康效益</a:t>
            </a:r>
            <a:r>
              <a:rPr sz="2100">
                <a:solidFill>
                  <a:schemeClr val="bg1"/>
                </a:solidFill>
                <a:latin typeface="微软雅黑" panose="020B0503020204020204" charset="-122"/>
                <a:ea typeface="微软雅黑" panose="020B0503020204020204" charset="-122"/>
                <a:cs typeface="微软雅黑" panose="020B0503020204020204" charset="-122"/>
                <a:sym typeface="+mn-ea"/>
              </a:rPr>
              <a:t>, 成人应增加有氧身体活动, 达到</a:t>
            </a:r>
            <a:r>
              <a:rPr sz="2100">
                <a:solidFill>
                  <a:srgbClr val="FF0000"/>
                </a:solidFill>
                <a:latin typeface="微软雅黑" panose="020B0503020204020204" charset="-122"/>
                <a:ea typeface="微软雅黑" panose="020B0503020204020204" charset="-122"/>
                <a:cs typeface="微软雅黑" panose="020B0503020204020204" charset="-122"/>
                <a:sym typeface="+mn-ea"/>
              </a:rPr>
              <a:t>每周300分钟中等强度</a:t>
            </a:r>
            <a:r>
              <a:rPr sz="2100">
                <a:solidFill>
                  <a:schemeClr val="bg1"/>
                </a:solidFill>
                <a:latin typeface="微软雅黑" panose="020B0503020204020204" charset="-122"/>
                <a:ea typeface="微软雅黑" panose="020B0503020204020204" charset="-122"/>
                <a:cs typeface="微软雅黑" panose="020B0503020204020204" charset="-122"/>
                <a:sym typeface="+mn-ea"/>
              </a:rPr>
              <a:t>或每周150分钟高强度有氧身体活动, 或中等和高强度两种活动相当量的组合。</a:t>
            </a:r>
            <a:endParaRPr sz="2100">
              <a:solidFill>
                <a:schemeClr val="bg1"/>
              </a:solidFill>
              <a:latin typeface="微软雅黑" panose="020B0503020204020204" charset="-122"/>
              <a:ea typeface="微软雅黑" panose="020B0503020204020204" charset="-122"/>
              <a:cs typeface="微软雅黑" panose="020B0503020204020204" charset="-122"/>
              <a:sym typeface="+mn-ea"/>
            </a:endParaRPr>
          </a:p>
          <a:p>
            <a:pPr lvl="1" defTabSz="914400">
              <a:lnSpc>
                <a:spcPct val="130000"/>
              </a:lnSpc>
              <a:spcAft>
                <a:spcPts val="1200"/>
              </a:spcAft>
              <a:tabLst>
                <a:tab pos="1609725" algn="l"/>
                <a:tab pos="1609725" algn="l"/>
              </a:tabLst>
            </a:pPr>
            <a:r>
              <a:rPr sz="2100">
                <a:solidFill>
                  <a:schemeClr val="bg1"/>
                </a:solidFill>
                <a:latin typeface="微软雅黑" panose="020B0503020204020204" charset="-122"/>
                <a:ea typeface="微软雅黑" panose="020B0503020204020204" charset="-122"/>
                <a:cs typeface="微软雅黑" panose="020B0503020204020204" charset="-122"/>
                <a:sym typeface="+mn-ea"/>
              </a:rPr>
              <a:t>每周至少</a:t>
            </a:r>
            <a:r>
              <a:rPr sz="2100">
                <a:solidFill>
                  <a:srgbClr val="FF0000"/>
                </a:solidFill>
                <a:latin typeface="微软雅黑" panose="020B0503020204020204" charset="-122"/>
                <a:ea typeface="微软雅黑" panose="020B0503020204020204" charset="-122"/>
                <a:cs typeface="微软雅黑" panose="020B0503020204020204" charset="-122"/>
                <a:sym typeface="+mn-ea"/>
              </a:rPr>
              <a:t>2天大肌群</a:t>
            </a:r>
            <a:r>
              <a:rPr sz="2100">
                <a:solidFill>
                  <a:schemeClr val="bg1"/>
                </a:solidFill>
                <a:latin typeface="微软雅黑" panose="020B0503020204020204" charset="-122"/>
                <a:ea typeface="微软雅黑" panose="020B0503020204020204" charset="-122"/>
                <a:cs typeface="微软雅黑" panose="020B0503020204020204" charset="-122"/>
                <a:sym typeface="+mn-ea"/>
              </a:rPr>
              <a:t>参与的强壮肌肉活动。</a:t>
            </a:r>
            <a:endParaRPr sz="210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par>
    </p:tnLst>
    <p:bldLst>
      <p:bldP spid="10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3" name="Oval 9"/>
          <p:cNvSpPr>
            <a:spLocks noChangeArrowheads="1"/>
          </p:cNvSpPr>
          <p:nvPr/>
        </p:nvSpPr>
        <p:spPr bwMode="auto">
          <a:xfrm>
            <a:off x="12700" y="1590040"/>
            <a:ext cx="5130800" cy="522605"/>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p>
            <a:pPr eaLnBrk="1" hangingPunct="1"/>
            <a:endParaRPr lang="zh-CN" altLang="zh-CN">
              <a:solidFill>
                <a:schemeClr val="bg1"/>
              </a:solidFill>
            </a:endParaRPr>
          </a:p>
        </p:txBody>
      </p:sp>
      <p:sp>
        <p:nvSpPr>
          <p:cNvPr id="101" name="文本框 100"/>
          <p:cNvSpPr txBox="1"/>
          <p:nvPr/>
        </p:nvSpPr>
        <p:spPr>
          <a:xfrm>
            <a:off x="12700" y="523875"/>
            <a:ext cx="5144135" cy="922020"/>
          </a:xfrm>
          <a:prstGeom prst="rect">
            <a:avLst/>
          </a:prstGeom>
          <a:noFill/>
        </p:spPr>
        <p:txBody>
          <a:bodyPr wrap="square" rtlCol="0">
            <a:spAutoFit/>
          </a:bodyPr>
          <a:p>
            <a:pPr algn="ctr"/>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有益健康的身体活动</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a:p>
            <a:pPr algn="ctr"/>
            <a:r>
              <a:rPr lang="en-US" altLang="zh-CN" sz="2200" b="1" dirty="0">
                <a:solidFill>
                  <a:schemeClr val="accent5">
                    <a:lumMod val="75000"/>
                  </a:schemeClr>
                </a:solidFill>
                <a:latin typeface="微软雅黑" panose="020B0503020204020204" charset="-122"/>
                <a:ea typeface="微软雅黑" panose="020B0503020204020204" charset="-122"/>
                <a:cs typeface="微软雅黑" panose="020B0503020204020204" charset="-122"/>
              </a:rPr>
              <a:t>Physical activity for health</a:t>
            </a:r>
            <a:endParaRPr lang="en-US" altLang="zh-CN" sz="2200" b="1" dirty="0">
              <a:solidFill>
                <a:schemeClr val="accent5">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2" name="TextBox 49"/>
          <p:cNvSpPr txBox="1">
            <a:spLocks noChangeArrowheads="1"/>
          </p:cNvSpPr>
          <p:nvPr/>
        </p:nvSpPr>
        <p:spPr bwMode="auto">
          <a:xfrm>
            <a:off x="310515" y="1590675"/>
            <a:ext cx="45218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zh-CN" altLang="en-US" sz="2800" b="1" dirty="0">
                <a:solidFill>
                  <a:schemeClr val="bg1"/>
                </a:solidFill>
                <a:latin typeface="微软雅黑" panose="020B0503020204020204" charset="-122"/>
                <a:ea typeface="微软雅黑" panose="020B0503020204020204" charset="-122"/>
              </a:rPr>
              <a:t>美、加、澳大学生</a:t>
            </a:r>
            <a:endParaRPr lang="zh-CN" altLang="en-US" sz="2800" b="1" dirty="0">
              <a:solidFill>
                <a:schemeClr val="bg1"/>
              </a:solidFill>
              <a:latin typeface="微软雅黑" panose="020B0503020204020204" charset="-122"/>
              <a:ea typeface="微软雅黑" panose="020B0503020204020204" charset="-122"/>
            </a:endParaRPr>
          </a:p>
        </p:txBody>
      </p:sp>
      <p:sp>
        <p:nvSpPr>
          <p:cNvPr id="4" name="内容占位符 2"/>
          <p:cNvSpPr>
            <a:spLocks noGrp="1"/>
          </p:cNvSpPr>
          <p:nvPr/>
        </p:nvSpPr>
        <p:spPr>
          <a:xfrm>
            <a:off x="198120" y="2232660"/>
            <a:ext cx="4773930" cy="6808470"/>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8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30000"/>
              </a:lnSpc>
              <a:spcAft>
                <a:spcPts val="0"/>
              </a:spcAft>
              <a:buClrTx/>
              <a:buSzTx/>
            </a:pPr>
            <a:r>
              <a:rPr sz="2000">
                <a:solidFill>
                  <a:schemeClr val="bg1"/>
                </a:solidFill>
                <a:latin typeface="微软雅黑" panose="020B0503020204020204" charset="-122"/>
                <a:ea typeface="微软雅黑" panose="020B0503020204020204" charset="-122"/>
                <a:cs typeface="微软雅黑" panose="020B0503020204020204" charset="-122"/>
                <a:sym typeface="+mn-ea"/>
              </a:rPr>
              <a:t>美国</a:t>
            </a:r>
            <a:endParaRPr sz="2000">
              <a:solidFill>
                <a:schemeClr val="bg1"/>
              </a:solidFill>
              <a:latin typeface="微软雅黑" panose="020B0503020204020204" charset="-122"/>
              <a:ea typeface="微软雅黑" panose="020B0503020204020204" charset="-122"/>
              <a:cs typeface="微软雅黑" panose="020B0503020204020204" charset="-122"/>
              <a:sym typeface="+mn-ea"/>
            </a:endParaRPr>
          </a:p>
          <a:p>
            <a:pPr lvl="1" algn="l" defTabSz="914400">
              <a:lnSpc>
                <a:spcPct val="130000"/>
              </a:lnSpc>
              <a:spcAft>
                <a:spcPts val="0"/>
              </a:spcAft>
              <a:buClrTx/>
              <a:buSzTx/>
              <a:tabLst>
                <a:tab pos="1609725" algn="l"/>
              </a:tabLst>
            </a:pPr>
            <a:r>
              <a:rPr sz="2000">
                <a:solidFill>
                  <a:schemeClr val="bg1"/>
                </a:solidFill>
                <a:latin typeface="微软雅黑" panose="020B0503020204020204" charset="-122"/>
                <a:ea typeface="微软雅黑" panose="020B0503020204020204" charset="-122"/>
                <a:cs typeface="微软雅黑" panose="020B0503020204020204" charset="-122"/>
                <a:sym typeface="+mn-ea"/>
              </a:rPr>
              <a:t>活动类型：有氧、力量</a:t>
            </a:r>
            <a:endParaRPr sz="2000">
              <a:solidFill>
                <a:schemeClr val="bg1"/>
              </a:solidFill>
              <a:latin typeface="微软雅黑" panose="020B0503020204020204" charset="-122"/>
              <a:ea typeface="微软雅黑" panose="020B0503020204020204" charset="-122"/>
              <a:cs typeface="微软雅黑" panose="020B0503020204020204" charset="-122"/>
              <a:sym typeface="+mn-ea"/>
            </a:endParaRPr>
          </a:p>
          <a:p>
            <a:pPr lvl="1" algn="l" defTabSz="914400">
              <a:lnSpc>
                <a:spcPct val="130000"/>
              </a:lnSpc>
              <a:spcAft>
                <a:spcPts val="0"/>
              </a:spcAft>
              <a:buClrTx/>
              <a:buSzTx/>
              <a:tabLst>
                <a:tab pos="1609725" algn="l"/>
              </a:tabLst>
            </a:pPr>
            <a:r>
              <a:rPr sz="2000">
                <a:solidFill>
                  <a:schemeClr val="bg1"/>
                </a:solidFill>
                <a:latin typeface="微软雅黑" panose="020B0503020204020204" charset="-122"/>
                <a:ea typeface="微软雅黑" panose="020B0503020204020204" charset="-122"/>
                <a:cs typeface="微软雅黑" panose="020B0503020204020204" charset="-122"/>
                <a:sym typeface="+mn-ea"/>
              </a:rPr>
              <a:t>频率和强度：每日中等强度有氧（或行走</a:t>
            </a:r>
            <a:r>
              <a:rPr lang="en-US" altLang="zh-CN" sz="2000">
                <a:solidFill>
                  <a:schemeClr val="bg1"/>
                </a:solidFill>
                <a:latin typeface="微软雅黑" panose="020B0503020204020204" charset="-122"/>
                <a:ea typeface="微软雅黑" panose="020B0503020204020204" charset="-122"/>
                <a:cs typeface="微软雅黑" panose="020B0503020204020204" charset="-122"/>
                <a:sym typeface="+mn-ea"/>
              </a:rPr>
              <a:t>10000</a:t>
            </a:r>
            <a:r>
              <a:rPr sz="2000">
                <a:solidFill>
                  <a:schemeClr val="bg1"/>
                </a:solidFill>
                <a:latin typeface="微软雅黑" panose="020B0503020204020204" charset="-122"/>
                <a:ea typeface="微软雅黑" panose="020B0503020204020204" charset="-122"/>
                <a:cs typeface="微软雅黑" panose="020B0503020204020204" charset="-122"/>
                <a:sym typeface="+mn-ea"/>
              </a:rPr>
              <a:t>步），每周三次高强度力量练习</a:t>
            </a:r>
            <a:endParaRPr sz="2000">
              <a:solidFill>
                <a:schemeClr val="bg1"/>
              </a:solidFill>
              <a:latin typeface="微软雅黑" panose="020B0503020204020204" charset="-122"/>
              <a:ea typeface="微软雅黑" panose="020B0503020204020204" charset="-122"/>
              <a:cs typeface="微软雅黑" panose="020B0503020204020204" charset="-122"/>
              <a:sym typeface="+mn-ea"/>
            </a:endParaRPr>
          </a:p>
          <a:p>
            <a:pPr lvl="1" algn="l" defTabSz="914400">
              <a:lnSpc>
                <a:spcPct val="130000"/>
              </a:lnSpc>
              <a:spcAft>
                <a:spcPts val="0"/>
              </a:spcAft>
              <a:buClrTx/>
              <a:buSzTx/>
              <a:tabLst>
                <a:tab pos="1609725" algn="l"/>
              </a:tabLst>
            </a:pPr>
            <a:r>
              <a:rPr sz="2000">
                <a:solidFill>
                  <a:schemeClr val="bg1"/>
                </a:solidFill>
                <a:latin typeface="微软雅黑" panose="020B0503020204020204" charset="-122"/>
                <a:ea typeface="微软雅黑" panose="020B0503020204020204" charset="-122"/>
                <a:cs typeface="微软雅黑" panose="020B0503020204020204" charset="-122"/>
                <a:sym typeface="+mn-ea"/>
              </a:rPr>
              <a:t>活动时间：≧</a:t>
            </a:r>
            <a:r>
              <a:rPr lang="en-US" altLang="zh-CN" sz="2000">
                <a:solidFill>
                  <a:schemeClr val="bg1"/>
                </a:solidFill>
                <a:latin typeface="微软雅黑" panose="020B0503020204020204" charset="-122"/>
                <a:ea typeface="微软雅黑" panose="020B0503020204020204" charset="-122"/>
                <a:cs typeface="微软雅黑" panose="020B0503020204020204" charset="-122"/>
                <a:sym typeface="+mn-ea"/>
              </a:rPr>
              <a:t>60</a:t>
            </a:r>
            <a:r>
              <a:rPr sz="2000">
                <a:solidFill>
                  <a:schemeClr val="bg1"/>
                </a:solidFill>
                <a:latin typeface="微软雅黑" panose="020B0503020204020204" charset="-122"/>
                <a:ea typeface="微软雅黑" panose="020B0503020204020204" charset="-122"/>
                <a:cs typeface="微软雅黑" panose="020B0503020204020204" charset="-122"/>
                <a:sym typeface="+mn-ea"/>
              </a:rPr>
              <a:t>分钟</a:t>
            </a:r>
            <a:r>
              <a:rPr lang="en-US" altLang="zh-CN" sz="2000">
                <a:solidFill>
                  <a:schemeClr val="bg1"/>
                </a:solidFill>
                <a:latin typeface="微软雅黑" panose="020B0503020204020204" charset="-122"/>
                <a:ea typeface="微软雅黑" panose="020B0503020204020204" charset="-122"/>
                <a:cs typeface="微软雅黑" panose="020B0503020204020204" charset="-122"/>
                <a:sym typeface="+mn-ea"/>
              </a:rPr>
              <a:t>/</a:t>
            </a:r>
            <a:r>
              <a:rPr sz="2000">
                <a:solidFill>
                  <a:schemeClr val="bg1"/>
                </a:solidFill>
                <a:latin typeface="微软雅黑" panose="020B0503020204020204" charset="-122"/>
                <a:ea typeface="微软雅黑" panose="020B0503020204020204" charset="-122"/>
                <a:cs typeface="微软雅黑" panose="020B0503020204020204" charset="-122"/>
                <a:sym typeface="+mn-ea"/>
              </a:rPr>
              <a:t>每天</a:t>
            </a:r>
            <a:endParaRPr sz="2000">
              <a:solidFill>
                <a:schemeClr val="bg1"/>
              </a:solidFill>
              <a:latin typeface="微软雅黑" panose="020B0503020204020204" charset="-122"/>
              <a:ea typeface="微软雅黑" panose="020B0503020204020204" charset="-122"/>
              <a:cs typeface="微软雅黑" panose="020B0503020204020204" charset="-122"/>
              <a:sym typeface="+mn-ea"/>
            </a:endParaRPr>
          </a:p>
          <a:p>
            <a:pPr algn="l">
              <a:lnSpc>
                <a:spcPct val="130000"/>
              </a:lnSpc>
              <a:spcAft>
                <a:spcPts val="0"/>
              </a:spcAft>
              <a:buClrTx/>
              <a:buSzTx/>
            </a:pPr>
            <a:r>
              <a:rPr sz="2000">
                <a:solidFill>
                  <a:schemeClr val="bg1"/>
                </a:solidFill>
                <a:latin typeface="微软雅黑" panose="020B0503020204020204" charset="-122"/>
                <a:ea typeface="微软雅黑" panose="020B0503020204020204" charset="-122"/>
                <a:cs typeface="微软雅黑" panose="020B0503020204020204" charset="-122"/>
                <a:sym typeface="+mn-ea"/>
              </a:rPr>
              <a:t>加拿大</a:t>
            </a:r>
            <a:endParaRPr sz="2000">
              <a:solidFill>
                <a:schemeClr val="bg1"/>
              </a:solidFill>
              <a:latin typeface="微软雅黑" panose="020B0503020204020204" charset="-122"/>
              <a:ea typeface="微软雅黑" panose="020B0503020204020204" charset="-122"/>
              <a:cs typeface="微软雅黑" panose="020B0503020204020204" charset="-122"/>
              <a:sym typeface="+mn-ea"/>
            </a:endParaRPr>
          </a:p>
          <a:p>
            <a:pPr lvl="1" algn="l" defTabSz="914400">
              <a:lnSpc>
                <a:spcPct val="130000"/>
              </a:lnSpc>
              <a:spcAft>
                <a:spcPts val="0"/>
              </a:spcAft>
              <a:buClrTx/>
              <a:buSzTx/>
              <a:tabLst>
                <a:tab pos="1609725" algn="l"/>
              </a:tabLst>
            </a:pPr>
            <a:r>
              <a:rPr sz="2000">
                <a:solidFill>
                  <a:schemeClr val="bg1"/>
                </a:solidFill>
                <a:latin typeface="微软雅黑" panose="020B0503020204020204" charset="-122"/>
                <a:ea typeface="微软雅黑" panose="020B0503020204020204" charset="-122"/>
                <a:cs typeface="微软雅黑" panose="020B0503020204020204" charset="-122"/>
                <a:sym typeface="+mn-ea"/>
              </a:rPr>
              <a:t>活动类型：有氧、力量</a:t>
            </a:r>
            <a:endParaRPr sz="2000">
              <a:solidFill>
                <a:schemeClr val="bg1"/>
              </a:solidFill>
              <a:latin typeface="微软雅黑" panose="020B0503020204020204" charset="-122"/>
              <a:ea typeface="微软雅黑" panose="020B0503020204020204" charset="-122"/>
              <a:cs typeface="微软雅黑" panose="020B0503020204020204" charset="-122"/>
              <a:sym typeface="+mn-ea"/>
            </a:endParaRPr>
          </a:p>
          <a:p>
            <a:pPr lvl="1" algn="l" defTabSz="914400">
              <a:lnSpc>
                <a:spcPct val="130000"/>
              </a:lnSpc>
              <a:spcAft>
                <a:spcPts val="0"/>
              </a:spcAft>
              <a:buClrTx/>
              <a:buSzTx/>
              <a:tabLst>
                <a:tab pos="1609725" algn="l"/>
              </a:tabLst>
            </a:pPr>
            <a:r>
              <a:rPr sz="2000">
                <a:solidFill>
                  <a:schemeClr val="bg1"/>
                </a:solidFill>
                <a:latin typeface="微软雅黑" panose="020B0503020204020204" charset="-122"/>
                <a:ea typeface="微软雅黑" panose="020B0503020204020204" charset="-122"/>
                <a:cs typeface="微软雅黑" panose="020B0503020204020204" charset="-122"/>
                <a:sym typeface="+mn-ea"/>
              </a:rPr>
              <a:t>频率和强度：每日中等强度有氧（或行走</a:t>
            </a:r>
            <a:r>
              <a:rPr lang="en-US" altLang="zh-CN" sz="2000">
                <a:solidFill>
                  <a:schemeClr val="bg1"/>
                </a:solidFill>
                <a:latin typeface="微软雅黑" panose="020B0503020204020204" charset="-122"/>
                <a:ea typeface="微软雅黑" panose="020B0503020204020204" charset="-122"/>
                <a:cs typeface="微软雅黑" panose="020B0503020204020204" charset="-122"/>
                <a:sym typeface="+mn-ea"/>
              </a:rPr>
              <a:t>12000</a:t>
            </a:r>
            <a:r>
              <a:rPr sz="2000">
                <a:solidFill>
                  <a:schemeClr val="bg1"/>
                </a:solidFill>
                <a:latin typeface="微软雅黑" panose="020B0503020204020204" charset="-122"/>
                <a:ea typeface="微软雅黑" panose="020B0503020204020204" charset="-122"/>
                <a:cs typeface="微软雅黑" panose="020B0503020204020204" charset="-122"/>
                <a:sym typeface="+mn-ea"/>
              </a:rPr>
              <a:t>步），每周三次高强度力量练习</a:t>
            </a:r>
            <a:endParaRPr sz="2000">
              <a:solidFill>
                <a:schemeClr val="bg1"/>
              </a:solidFill>
              <a:latin typeface="微软雅黑" panose="020B0503020204020204" charset="-122"/>
              <a:ea typeface="微软雅黑" panose="020B0503020204020204" charset="-122"/>
              <a:cs typeface="微软雅黑" panose="020B0503020204020204" charset="-122"/>
              <a:sym typeface="+mn-ea"/>
            </a:endParaRPr>
          </a:p>
          <a:p>
            <a:pPr lvl="1" algn="l" defTabSz="914400">
              <a:lnSpc>
                <a:spcPct val="130000"/>
              </a:lnSpc>
              <a:spcAft>
                <a:spcPts val="0"/>
              </a:spcAft>
              <a:buClrTx/>
              <a:buSzTx/>
              <a:tabLst>
                <a:tab pos="1609725" algn="l"/>
              </a:tabLst>
            </a:pPr>
            <a:r>
              <a:rPr sz="2000">
                <a:solidFill>
                  <a:schemeClr val="bg1"/>
                </a:solidFill>
                <a:latin typeface="微软雅黑" panose="020B0503020204020204" charset="-122"/>
                <a:ea typeface="微软雅黑" panose="020B0503020204020204" charset="-122"/>
                <a:cs typeface="微软雅黑" panose="020B0503020204020204" charset="-122"/>
                <a:sym typeface="+mn-ea"/>
              </a:rPr>
              <a:t>活动时间：≧</a:t>
            </a:r>
            <a:r>
              <a:rPr lang="en-US" altLang="zh-CN" sz="2000">
                <a:solidFill>
                  <a:schemeClr val="bg1"/>
                </a:solidFill>
                <a:latin typeface="微软雅黑" panose="020B0503020204020204" charset="-122"/>
                <a:ea typeface="微软雅黑" panose="020B0503020204020204" charset="-122"/>
                <a:cs typeface="微软雅黑" panose="020B0503020204020204" charset="-122"/>
                <a:sym typeface="+mn-ea"/>
              </a:rPr>
              <a:t>60</a:t>
            </a:r>
            <a:r>
              <a:rPr sz="2000">
                <a:solidFill>
                  <a:schemeClr val="bg1"/>
                </a:solidFill>
                <a:latin typeface="微软雅黑" panose="020B0503020204020204" charset="-122"/>
                <a:ea typeface="微软雅黑" panose="020B0503020204020204" charset="-122"/>
                <a:cs typeface="微软雅黑" panose="020B0503020204020204" charset="-122"/>
                <a:sym typeface="+mn-ea"/>
              </a:rPr>
              <a:t>分钟</a:t>
            </a:r>
            <a:r>
              <a:rPr lang="en-US" altLang="zh-CN" sz="2000">
                <a:solidFill>
                  <a:schemeClr val="bg1"/>
                </a:solidFill>
                <a:latin typeface="微软雅黑" panose="020B0503020204020204" charset="-122"/>
                <a:ea typeface="微软雅黑" panose="020B0503020204020204" charset="-122"/>
                <a:cs typeface="微软雅黑" panose="020B0503020204020204" charset="-122"/>
                <a:sym typeface="+mn-ea"/>
              </a:rPr>
              <a:t>/</a:t>
            </a:r>
            <a:r>
              <a:rPr sz="2000">
                <a:solidFill>
                  <a:schemeClr val="bg1"/>
                </a:solidFill>
                <a:latin typeface="微软雅黑" panose="020B0503020204020204" charset="-122"/>
                <a:ea typeface="微软雅黑" panose="020B0503020204020204" charset="-122"/>
                <a:cs typeface="微软雅黑" panose="020B0503020204020204" charset="-122"/>
                <a:sym typeface="+mn-ea"/>
              </a:rPr>
              <a:t>每天</a:t>
            </a:r>
            <a:endParaRPr sz="2000">
              <a:solidFill>
                <a:schemeClr val="bg1"/>
              </a:solidFill>
              <a:latin typeface="微软雅黑" panose="020B0503020204020204" charset="-122"/>
              <a:ea typeface="微软雅黑" panose="020B0503020204020204" charset="-122"/>
              <a:cs typeface="微软雅黑" panose="020B0503020204020204" charset="-122"/>
              <a:sym typeface="+mn-ea"/>
            </a:endParaRPr>
          </a:p>
          <a:p>
            <a:pPr lvl="0">
              <a:lnSpc>
                <a:spcPct val="130000"/>
              </a:lnSpc>
              <a:spcAft>
                <a:spcPts val="0"/>
              </a:spcAft>
            </a:pPr>
            <a:r>
              <a:rPr sz="2000">
                <a:solidFill>
                  <a:schemeClr val="bg1"/>
                </a:solidFill>
                <a:latin typeface="微软雅黑" panose="020B0503020204020204" charset="-122"/>
                <a:ea typeface="微软雅黑" panose="020B0503020204020204" charset="-122"/>
                <a:cs typeface="微软雅黑" panose="020B0503020204020204" charset="-122"/>
                <a:sym typeface="+mn-ea"/>
              </a:rPr>
              <a:t>澳大利亚</a:t>
            </a:r>
            <a:endParaRPr sz="2000">
              <a:solidFill>
                <a:schemeClr val="bg1"/>
              </a:solidFill>
              <a:latin typeface="微软雅黑" panose="020B0503020204020204" charset="-122"/>
              <a:ea typeface="微软雅黑" panose="020B0503020204020204" charset="-122"/>
              <a:cs typeface="微软雅黑" panose="020B0503020204020204" charset="-122"/>
              <a:sym typeface="+mn-ea"/>
            </a:endParaRPr>
          </a:p>
          <a:p>
            <a:pPr lvl="1" algn="l" defTabSz="914400">
              <a:lnSpc>
                <a:spcPct val="130000"/>
              </a:lnSpc>
              <a:spcAft>
                <a:spcPts val="0"/>
              </a:spcAft>
              <a:buClrTx/>
              <a:buSzTx/>
              <a:tabLst>
                <a:tab pos="1609725" algn="l"/>
              </a:tabLst>
            </a:pPr>
            <a:r>
              <a:rPr sz="2000">
                <a:solidFill>
                  <a:schemeClr val="bg1"/>
                </a:solidFill>
                <a:latin typeface="微软雅黑" panose="020B0503020204020204" charset="-122"/>
                <a:ea typeface="微软雅黑" panose="020B0503020204020204" charset="-122"/>
                <a:cs typeface="微软雅黑" panose="020B0503020204020204" charset="-122"/>
                <a:sym typeface="+mn-ea"/>
              </a:rPr>
              <a:t>活动类型：有氧、力量</a:t>
            </a:r>
            <a:endParaRPr sz="2000">
              <a:solidFill>
                <a:schemeClr val="bg1"/>
              </a:solidFill>
              <a:latin typeface="微软雅黑" panose="020B0503020204020204" charset="-122"/>
              <a:ea typeface="微软雅黑" panose="020B0503020204020204" charset="-122"/>
              <a:cs typeface="微软雅黑" panose="020B0503020204020204" charset="-122"/>
              <a:sym typeface="+mn-ea"/>
            </a:endParaRPr>
          </a:p>
          <a:p>
            <a:pPr lvl="1" algn="l" defTabSz="914400">
              <a:lnSpc>
                <a:spcPct val="130000"/>
              </a:lnSpc>
              <a:spcAft>
                <a:spcPts val="0"/>
              </a:spcAft>
              <a:buClrTx/>
              <a:buSzTx/>
              <a:tabLst>
                <a:tab pos="1609725" algn="l"/>
              </a:tabLst>
            </a:pPr>
            <a:r>
              <a:rPr sz="2000">
                <a:solidFill>
                  <a:schemeClr val="bg1"/>
                </a:solidFill>
                <a:latin typeface="微软雅黑" panose="020B0503020204020204" charset="-122"/>
                <a:ea typeface="微软雅黑" panose="020B0503020204020204" charset="-122"/>
                <a:cs typeface="微软雅黑" panose="020B0503020204020204" charset="-122"/>
                <a:sym typeface="+mn-ea"/>
              </a:rPr>
              <a:t>频率和强度：每日中等强度有氧，每周三次力量练习</a:t>
            </a:r>
            <a:endParaRPr sz="2000">
              <a:solidFill>
                <a:schemeClr val="bg1"/>
              </a:solidFill>
              <a:latin typeface="微软雅黑" panose="020B0503020204020204" charset="-122"/>
              <a:ea typeface="微软雅黑" panose="020B0503020204020204" charset="-122"/>
              <a:cs typeface="微软雅黑" panose="020B0503020204020204" charset="-122"/>
              <a:sym typeface="+mn-ea"/>
            </a:endParaRPr>
          </a:p>
          <a:p>
            <a:pPr lvl="1" algn="l" defTabSz="914400">
              <a:lnSpc>
                <a:spcPct val="130000"/>
              </a:lnSpc>
              <a:spcAft>
                <a:spcPts val="0"/>
              </a:spcAft>
              <a:buClrTx/>
              <a:buSzTx/>
              <a:tabLst>
                <a:tab pos="1609725" algn="l"/>
              </a:tabLst>
            </a:pPr>
            <a:r>
              <a:rPr sz="2000">
                <a:solidFill>
                  <a:schemeClr val="bg1"/>
                </a:solidFill>
                <a:latin typeface="微软雅黑" panose="020B0503020204020204" charset="-122"/>
                <a:ea typeface="微软雅黑" panose="020B0503020204020204" charset="-122"/>
                <a:cs typeface="微软雅黑" panose="020B0503020204020204" charset="-122"/>
                <a:sym typeface="+mn-ea"/>
              </a:rPr>
              <a:t>活动时间：≧</a:t>
            </a:r>
            <a:r>
              <a:rPr lang="en-US" altLang="zh-CN" sz="2000">
                <a:solidFill>
                  <a:schemeClr val="bg1"/>
                </a:solidFill>
                <a:latin typeface="微软雅黑" panose="020B0503020204020204" charset="-122"/>
                <a:ea typeface="微软雅黑" panose="020B0503020204020204" charset="-122"/>
                <a:cs typeface="微软雅黑" panose="020B0503020204020204" charset="-122"/>
                <a:sym typeface="+mn-ea"/>
              </a:rPr>
              <a:t>60</a:t>
            </a:r>
            <a:r>
              <a:rPr sz="2000">
                <a:solidFill>
                  <a:schemeClr val="bg1"/>
                </a:solidFill>
                <a:latin typeface="微软雅黑" panose="020B0503020204020204" charset="-122"/>
                <a:ea typeface="微软雅黑" panose="020B0503020204020204" charset="-122"/>
                <a:cs typeface="微软雅黑" panose="020B0503020204020204" charset="-122"/>
                <a:sym typeface="+mn-ea"/>
              </a:rPr>
              <a:t>分钟</a:t>
            </a:r>
            <a:r>
              <a:rPr lang="en-US" altLang="zh-CN" sz="2000">
                <a:solidFill>
                  <a:schemeClr val="bg1"/>
                </a:solidFill>
                <a:latin typeface="微软雅黑" panose="020B0503020204020204" charset="-122"/>
                <a:ea typeface="微软雅黑" panose="020B0503020204020204" charset="-122"/>
                <a:cs typeface="微软雅黑" panose="020B0503020204020204" charset="-122"/>
                <a:sym typeface="+mn-ea"/>
              </a:rPr>
              <a:t>/</a:t>
            </a:r>
            <a:r>
              <a:rPr sz="2000">
                <a:solidFill>
                  <a:schemeClr val="bg1"/>
                </a:solidFill>
                <a:latin typeface="微软雅黑" panose="020B0503020204020204" charset="-122"/>
                <a:ea typeface="微软雅黑" panose="020B0503020204020204" charset="-122"/>
                <a:cs typeface="微软雅黑" panose="020B0503020204020204" charset="-122"/>
                <a:sym typeface="+mn-ea"/>
              </a:rPr>
              <a:t>每天</a:t>
            </a:r>
            <a:endParaRPr sz="2000">
              <a:solidFill>
                <a:schemeClr val="bg1"/>
              </a:solidFill>
              <a:latin typeface="微软雅黑" panose="020B0503020204020204" charset="-122"/>
              <a:ea typeface="微软雅黑" panose="020B0503020204020204" charset="-122"/>
              <a:cs typeface="微软雅黑" panose="020B0503020204020204" charset="-122"/>
              <a:sym typeface="+mn-ea"/>
            </a:endParaRPr>
          </a:p>
          <a:p>
            <a:pPr>
              <a:lnSpc>
                <a:spcPct val="130000"/>
              </a:lnSpc>
              <a:spcAft>
                <a:spcPts val="0"/>
              </a:spcAft>
            </a:pPr>
            <a:endParaRPr sz="200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par>
    </p:tnLst>
    <p:bldLst>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3" name="Oval 9"/>
          <p:cNvSpPr>
            <a:spLocks noChangeArrowheads="1"/>
          </p:cNvSpPr>
          <p:nvPr/>
        </p:nvSpPr>
        <p:spPr bwMode="auto">
          <a:xfrm>
            <a:off x="12700" y="7085330"/>
            <a:ext cx="5131435" cy="890905"/>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p>
            <a:pPr eaLnBrk="1" hangingPunct="1"/>
            <a:endParaRPr lang="zh-CN" altLang="zh-CN">
              <a:solidFill>
                <a:schemeClr val="bg1"/>
              </a:solidFill>
            </a:endParaRPr>
          </a:p>
        </p:txBody>
      </p:sp>
      <p:sp>
        <p:nvSpPr>
          <p:cNvPr id="101" name="文本框 100"/>
          <p:cNvSpPr txBox="1"/>
          <p:nvPr/>
        </p:nvSpPr>
        <p:spPr>
          <a:xfrm>
            <a:off x="12700" y="523875"/>
            <a:ext cx="5144135" cy="922020"/>
          </a:xfrm>
          <a:prstGeom prst="rect">
            <a:avLst/>
          </a:prstGeom>
          <a:noFill/>
        </p:spPr>
        <p:txBody>
          <a:bodyPr wrap="square" rtlCol="0">
            <a:spAutoFit/>
          </a:bodyPr>
          <a:p>
            <a:pPr algn="ctr"/>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有益健康的身体活动</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a:p>
            <a:pPr algn="ctr"/>
            <a:r>
              <a:rPr lang="en-US" altLang="zh-CN" sz="2200" b="1" dirty="0">
                <a:solidFill>
                  <a:schemeClr val="accent5">
                    <a:lumMod val="75000"/>
                  </a:schemeClr>
                </a:solidFill>
                <a:latin typeface="微软雅黑" panose="020B0503020204020204" charset="-122"/>
                <a:ea typeface="微软雅黑" panose="020B0503020204020204" charset="-122"/>
                <a:cs typeface="微软雅黑" panose="020B0503020204020204" charset="-122"/>
              </a:rPr>
              <a:t>Physical activity for health</a:t>
            </a:r>
            <a:endParaRPr lang="en-US" altLang="zh-CN" sz="2200" b="1" dirty="0">
              <a:solidFill>
                <a:schemeClr val="accent5">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2" name="TextBox 49"/>
          <p:cNvSpPr txBox="1">
            <a:spLocks noChangeArrowheads="1"/>
          </p:cNvSpPr>
          <p:nvPr/>
        </p:nvSpPr>
        <p:spPr bwMode="auto">
          <a:xfrm>
            <a:off x="286385" y="7085330"/>
            <a:ext cx="4546600" cy="89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zh-CN" altLang="en-US" sz="2600" b="1" dirty="0">
                <a:solidFill>
                  <a:schemeClr val="bg1"/>
                </a:solidFill>
                <a:latin typeface="微软雅黑" panose="020B0503020204020204" charset="-122"/>
                <a:ea typeface="微软雅黑" panose="020B0503020204020204" charset="-122"/>
              </a:rPr>
              <a:t>中国青少年身体活动指南（2016）</a:t>
            </a:r>
            <a:endParaRPr lang="zh-CN" altLang="en-US" sz="2600" b="1" dirty="0">
              <a:solidFill>
                <a:schemeClr val="bg1"/>
              </a:solidFill>
              <a:latin typeface="微软雅黑" panose="020B0503020204020204" charset="-122"/>
              <a:ea typeface="微软雅黑" panose="020B0503020204020204" charset="-122"/>
            </a:endParaRPr>
          </a:p>
        </p:txBody>
      </p:sp>
      <p:pic>
        <p:nvPicPr>
          <p:cNvPr id="7" name="内容占位符 3" descr="e67d02c8dc6f42b8a84b6d00ce9605bc"/>
          <p:cNvPicPr>
            <a:picLocks noChangeAspect="1"/>
          </p:cNvPicPr>
          <p:nvPr/>
        </p:nvPicPr>
        <p:blipFill>
          <a:blip r:embed="rId1"/>
          <a:srcRect l="2574" t="57109" r="1872"/>
          <a:stretch>
            <a:fillRect/>
          </a:stretch>
        </p:blipFill>
        <p:spPr>
          <a:xfrm>
            <a:off x="635" y="3561080"/>
            <a:ext cx="5143500" cy="3524250"/>
          </a:xfrm>
          <a:prstGeom prst="rect">
            <a:avLst/>
          </a:prstGeom>
        </p:spPr>
      </p:pic>
      <p:sp>
        <p:nvSpPr>
          <p:cNvPr id="10" name="Oval 9"/>
          <p:cNvSpPr>
            <a:spLocks noChangeArrowheads="1"/>
          </p:cNvSpPr>
          <p:nvPr/>
        </p:nvSpPr>
        <p:spPr bwMode="auto">
          <a:xfrm>
            <a:off x="26035" y="1953260"/>
            <a:ext cx="5130800" cy="890905"/>
          </a:xfrm>
          <a:prstGeom prst="rect">
            <a:avLst/>
          </a:prstGeom>
          <a:gradFill>
            <a:gsLst>
              <a:gs pos="0">
                <a:srgbClr val="E38B79"/>
              </a:gs>
              <a:gs pos="100000">
                <a:srgbClr val="EA735D"/>
              </a:gs>
            </a:gsLst>
            <a:lin scaled="1"/>
          </a:gradFill>
          <a:ln>
            <a:noFill/>
          </a:ln>
          <a:extLst>
            <a:ext uri="{91240B29-F687-4F45-9708-019B960494DF}">
              <a14:hiddenLine xmlns:a14="http://schemas.microsoft.com/office/drawing/2010/main" w="9525">
                <a:solidFill>
                  <a:srgbClr val="000000"/>
                </a:solidFill>
                <a:round/>
              </a14:hiddenLine>
            </a:ext>
          </a:extLst>
        </p:spPr>
        <p:txBody>
          <a:bodyPr/>
          <a:p>
            <a:pPr eaLnBrk="1" hangingPunct="1"/>
            <a:endParaRPr lang="zh-CN" altLang="zh-CN">
              <a:solidFill>
                <a:schemeClr val="bg1"/>
              </a:solidFill>
            </a:endParaRPr>
          </a:p>
        </p:txBody>
      </p:sp>
      <p:sp>
        <p:nvSpPr>
          <p:cNvPr id="11" name="TextBox 49"/>
          <p:cNvSpPr txBox="1">
            <a:spLocks noChangeArrowheads="1"/>
          </p:cNvSpPr>
          <p:nvPr/>
        </p:nvSpPr>
        <p:spPr bwMode="auto">
          <a:xfrm>
            <a:off x="223520" y="2152650"/>
            <a:ext cx="4774565"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zh-CN" altLang="en-US" sz="2600" b="1" dirty="0">
                <a:solidFill>
                  <a:schemeClr val="bg1"/>
                </a:solidFill>
                <a:latin typeface="微软雅黑" panose="020B0503020204020204" charset="-122"/>
                <a:ea typeface="微软雅黑" panose="020B0503020204020204" charset="-122"/>
              </a:rPr>
              <a:t>我们给大学生身体活动建议</a:t>
            </a:r>
            <a:endParaRPr lang="zh-CN" altLang="en-US" sz="2600" b="1"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par>
    </p:tnLst>
    <p:bldLst>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pic>
        <p:nvPicPr>
          <p:cNvPr id="3" name="图片 2" descr="timg1"/>
          <p:cNvPicPr>
            <a:picLocks noChangeAspect="1"/>
          </p:cNvPicPr>
          <p:nvPr/>
        </p:nvPicPr>
        <p:blipFill>
          <a:blip r:embed="rId1"/>
          <a:srcRect l="20481" t="18131" r="20141" b="10745"/>
          <a:stretch>
            <a:fillRect/>
          </a:stretch>
        </p:blipFill>
        <p:spPr>
          <a:xfrm>
            <a:off x="1289685" y="4812665"/>
            <a:ext cx="2449195" cy="3413125"/>
          </a:xfrm>
          <a:prstGeom prst="rect">
            <a:avLst/>
          </a:prstGeom>
        </p:spPr>
      </p:pic>
      <p:sp>
        <p:nvSpPr>
          <p:cNvPr id="2" name="文本框 1"/>
          <p:cNvSpPr txBox="1"/>
          <p:nvPr/>
        </p:nvSpPr>
        <p:spPr>
          <a:xfrm>
            <a:off x="1177290" y="1151255"/>
            <a:ext cx="2790825" cy="2861310"/>
          </a:xfrm>
          <a:prstGeom prst="rect">
            <a:avLst/>
          </a:prstGeom>
          <a:solidFill>
            <a:schemeClr val="accent1"/>
          </a:solidFill>
        </p:spPr>
        <p:txBody>
          <a:bodyPr wrap="square" rtlCol="0">
            <a:spAutoFit/>
          </a:bodyPr>
          <a:p>
            <a:pPr algn="dist">
              <a:lnSpc>
                <a:spcPct val="100000"/>
              </a:lnSpc>
              <a:spcBef>
                <a:spcPts val="0"/>
              </a:spcBef>
              <a:spcAft>
                <a:spcPts val="0"/>
              </a:spcAft>
            </a:pPr>
            <a:r>
              <a:rPr lang="zh-CN" altLang="en-US" sz="4500">
                <a:gradFill>
                  <a:gsLst>
                    <a:gs pos="0">
                      <a:srgbClr val="E30000"/>
                    </a:gs>
                    <a:gs pos="100000">
                      <a:srgbClr val="760303"/>
                    </a:gs>
                  </a:gsLst>
                  <a:lin ang="5400000" scaled="0"/>
                </a:gradFill>
                <a:latin typeface="方正粗黑宋简体" panose="02000000000000000000" charset="-122"/>
                <a:ea typeface="方正粗黑宋简体" panose="02000000000000000000" charset="-122"/>
              </a:rPr>
              <a:t>从我做起</a:t>
            </a:r>
            <a:endParaRPr lang="zh-CN" altLang="en-US" sz="4500">
              <a:gradFill>
                <a:gsLst>
                  <a:gs pos="0">
                    <a:srgbClr val="E30000"/>
                  </a:gs>
                  <a:gs pos="100000">
                    <a:srgbClr val="760303"/>
                  </a:gs>
                </a:gsLst>
                <a:lin ang="5400000" scaled="0"/>
              </a:gradFill>
              <a:latin typeface="方正粗黑宋简体" panose="02000000000000000000" charset="-122"/>
              <a:ea typeface="方正粗黑宋简体" panose="02000000000000000000" charset="-122"/>
            </a:endParaRPr>
          </a:p>
          <a:p>
            <a:pPr algn="dist">
              <a:lnSpc>
                <a:spcPct val="100000"/>
              </a:lnSpc>
              <a:spcBef>
                <a:spcPts val="0"/>
              </a:spcBef>
              <a:spcAft>
                <a:spcPts val="0"/>
              </a:spcAft>
            </a:pPr>
            <a:r>
              <a:rPr lang="zh-CN" altLang="en-US" sz="4500">
                <a:gradFill>
                  <a:gsLst>
                    <a:gs pos="0">
                      <a:srgbClr val="E30000"/>
                    </a:gs>
                    <a:gs pos="100000">
                      <a:srgbClr val="760303"/>
                    </a:gs>
                  </a:gsLst>
                  <a:lin ang="5400000" scaled="0"/>
                </a:gradFill>
                <a:latin typeface="方正粗黑宋简体" panose="02000000000000000000" charset="-122"/>
                <a:ea typeface="方正粗黑宋简体" panose="02000000000000000000" charset="-122"/>
              </a:rPr>
              <a:t>科学锻炼</a:t>
            </a:r>
            <a:endParaRPr lang="zh-CN" altLang="en-US" sz="4500">
              <a:gradFill>
                <a:gsLst>
                  <a:gs pos="0">
                    <a:srgbClr val="E30000"/>
                  </a:gs>
                  <a:gs pos="100000">
                    <a:srgbClr val="760303"/>
                  </a:gs>
                </a:gsLst>
                <a:lin ang="5400000" scaled="0"/>
              </a:gradFill>
              <a:latin typeface="方正粗黑宋简体" panose="02000000000000000000" charset="-122"/>
              <a:ea typeface="方正粗黑宋简体" panose="02000000000000000000" charset="-122"/>
            </a:endParaRPr>
          </a:p>
          <a:p>
            <a:pPr algn="dist">
              <a:lnSpc>
                <a:spcPct val="100000"/>
              </a:lnSpc>
              <a:spcBef>
                <a:spcPts val="0"/>
              </a:spcBef>
              <a:spcAft>
                <a:spcPts val="0"/>
              </a:spcAft>
            </a:pPr>
            <a:r>
              <a:rPr lang="zh-CN" altLang="en-US" sz="4500">
                <a:gradFill>
                  <a:gsLst>
                    <a:gs pos="0">
                      <a:srgbClr val="E30000"/>
                    </a:gs>
                    <a:gs pos="100000">
                      <a:srgbClr val="760303"/>
                    </a:gs>
                  </a:gsLst>
                  <a:lin ang="5400000" scaled="0"/>
                </a:gradFill>
                <a:latin typeface="方正粗黑宋简体" panose="02000000000000000000" charset="-122"/>
                <a:ea typeface="方正粗黑宋简体" panose="02000000000000000000" charset="-122"/>
              </a:rPr>
              <a:t>增强体质</a:t>
            </a:r>
            <a:endParaRPr lang="zh-CN" altLang="en-US" sz="4500">
              <a:gradFill>
                <a:gsLst>
                  <a:gs pos="0">
                    <a:srgbClr val="E30000"/>
                  </a:gs>
                  <a:gs pos="100000">
                    <a:srgbClr val="760303"/>
                  </a:gs>
                </a:gsLst>
                <a:lin ang="5400000" scaled="0"/>
              </a:gradFill>
              <a:latin typeface="方正粗黑宋简体" panose="02000000000000000000" charset="-122"/>
              <a:ea typeface="方正粗黑宋简体" panose="02000000000000000000" charset="-122"/>
            </a:endParaRPr>
          </a:p>
          <a:p>
            <a:pPr algn="dist">
              <a:lnSpc>
                <a:spcPct val="100000"/>
              </a:lnSpc>
              <a:spcBef>
                <a:spcPts val="0"/>
              </a:spcBef>
              <a:spcAft>
                <a:spcPts val="0"/>
              </a:spcAft>
            </a:pPr>
            <a:r>
              <a:rPr lang="zh-CN" altLang="en-US" sz="4500">
                <a:gradFill>
                  <a:gsLst>
                    <a:gs pos="0">
                      <a:srgbClr val="E30000"/>
                    </a:gs>
                    <a:gs pos="100000">
                      <a:srgbClr val="760303"/>
                    </a:gs>
                  </a:gsLst>
                  <a:lin ang="5400000" scaled="0"/>
                </a:gradFill>
                <a:latin typeface="方正粗黑宋简体" panose="02000000000000000000" charset="-122"/>
                <a:ea typeface="方正粗黑宋简体" panose="02000000000000000000" charset="-122"/>
              </a:rPr>
              <a:t>共抗疫情</a:t>
            </a:r>
            <a:endParaRPr lang="zh-CN" altLang="en-US" sz="4500">
              <a:gradFill>
                <a:gsLst>
                  <a:gs pos="0">
                    <a:srgbClr val="E30000"/>
                  </a:gs>
                  <a:gs pos="100000">
                    <a:srgbClr val="760303"/>
                  </a:gs>
                </a:gsLst>
                <a:lin ang="5400000" scaled="0"/>
              </a:gra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7" name="KSO_Shape"/>
          <p:cNvSpPr/>
          <p:nvPr/>
        </p:nvSpPr>
        <p:spPr>
          <a:xfrm>
            <a:off x="620395" y="608330"/>
            <a:ext cx="479425" cy="499110"/>
          </a:xfrm>
          <a:custGeom>
            <a:avLst/>
            <a:gdLst>
              <a:gd name="connsiteX0" fmla="*/ 158628 w 585904"/>
              <a:gd name="connsiteY0" fmla="*/ 130053 h 585904"/>
              <a:gd name="connsiteX1" fmla="*/ 321527 w 585904"/>
              <a:gd name="connsiteY1" fmla="*/ 292952 h 585904"/>
              <a:gd name="connsiteX2" fmla="*/ 158628 w 585904"/>
              <a:gd name="connsiteY2" fmla="*/ 455850 h 585904"/>
              <a:gd name="connsiteX3" fmla="*/ 321527 w 585904"/>
              <a:gd name="connsiteY3" fmla="*/ 455850 h 585904"/>
              <a:gd name="connsiteX4" fmla="*/ 484425 w 585904"/>
              <a:gd name="connsiteY4" fmla="*/ 292952 h 585904"/>
              <a:gd name="connsiteX5" fmla="*/ 321527 w 585904"/>
              <a:gd name="connsiteY5" fmla="*/ 130053 h 585904"/>
              <a:gd name="connsiteX6" fmla="*/ 292952 w 585904"/>
              <a:gd name="connsiteY6" fmla="*/ 0 h 585904"/>
              <a:gd name="connsiteX7" fmla="*/ 585904 w 585904"/>
              <a:gd name="connsiteY7" fmla="*/ 292952 h 585904"/>
              <a:gd name="connsiteX8" fmla="*/ 292952 w 585904"/>
              <a:gd name="connsiteY8" fmla="*/ 585904 h 585904"/>
              <a:gd name="connsiteX9" fmla="*/ 0 w 585904"/>
              <a:gd name="connsiteY9" fmla="*/ 292952 h 585904"/>
              <a:gd name="connsiteX10" fmla="*/ 292952 w 585904"/>
              <a:gd name="connsiteY10"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4" h="585904">
                <a:moveTo>
                  <a:pt x="158628" y="130053"/>
                </a:moveTo>
                <a:lnTo>
                  <a:pt x="321527" y="292952"/>
                </a:lnTo>
                <a:lnTo>
                  <a:pt x="158628" y="455850"/>
                </a:lnTo>
                <a:lnTo>
                  <a:pt x="321527" y="455850"/>
                </a:lnTo>
                <a:lnTo>
                  <a:pt x="484425" y="292952"/>
                </a:lnTo>
                <a:lnTo>
                  <a:pt x="321527" y="130053"/>
                </a:ln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48" name="文本框 47"/>
          <p:cNvSpPr txBox="1"/>
          <p:nvPr/>
        </p:nvSpPr>
        <p:spPr>
          <a:xfrm>
            <a:off x="1099820" y="523875"/>
            <a:ext cx="2214245" cy="583565"/>
          </a:xfrm>
          <a:prstGeom prst="rect">
            <a:avLst/>
          </a:prstGeom>
          <a:noFill/>
        </p:spPr>
        <p:txBody>
          <a:bodyPr wrap="square" rtlCol="0">
            <a:spAutoFit/>
          </a:bodyPr>
          <a:lstStyle/>
          <a:p>
            <a:pPr algn="l"/>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久坐行为</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4" name="文本框 27"/>
          <p:cNvSpPr txBox="1"/>
          <p:nvPr/>
        </p:nvSpPr>
        <p:spPr>
          <a:xfrm>
            <a:off x="447675" y="1270635"/>
            <a:ext cx="4251325" cy="4407535"/>
          </a:xfrm>
          <a:prstGeom prst="rect">
            <a:avLst/>
          </a:prstGeom>
          <a:noFill/>
        </p:spPr>
        <p:txBody>
          <a:bodyPr wrap="square" rtlCol="0">
            <a:spAutoFit/>
          </a:bodyPr>
          <a:lstStyle>
            <a:defPPr>
              <a:defRPr lang="en-US"/>
            </a:defPPr>
            <a:lvl1pPr defTabSz="986790">
              <a:lnSpc>
                <a:spcPts val="2330"/>
              </a:lnSpc>
              <a:defRPr sz="1945" b="1">
                <a:solidFill>
                  <a:sysClr val="windowText" lastClr="000000">
                    <a:lumMod val="75000"/>
                    <a:lumOff val="25000"/>
                  </a:sysClr>
                </a:solidFill>
                <a:latin typeface="Arial" panose="020B0604020202020204"/>
                <a:ea typeface="微软雅黑" panose="020B0503020204020204" charset="-122"/>
              </a:defRPr>
            </a:lvl1pPr>
            <a:lvl2pPr defTabSz="914400"/>
            <a:lvl3pPr defTabSz="914400"/>
            <a:lvl4pPr defTabSz="914400"/>
            <a:lvl5pPr defTabSz="914400"/>
            <a:lvl6pPr defTabSz="914400"/>
            <a:lvl7pPr defTabSz="914400"/>
            <a:lvl8pPr defTabSz="914400"/>
            <a:lvl9pPr defTabSz="914400"/>
          </a:lstStyle>
          <a:p>
            <a:pPr algn="l">
              <a:lnSpc>
                <a:spcPct val="130000"/>
              </a:lnSpc>
              <a:spcBef>
                <a:spcPts val="0"/>
              </a:spcBef>
              <a:spcAft>
                <a:spcPts val="0"/>
              </a:spcAft>
            </a:pPr>
            <a:r>
              <a:rPr lang="zh-CN" altLang="en-US" sz="2400" b="0" dirty="0">
                <a:solidFill>
                  <a:schemeClr val="bg1"/>
                </a:solidFill>
              </a:rPr>
              <a:t>清醒状态下坐姿、斜靠或卧姿时任何能量消耗</a:t>
            </a:r>
            <a:r>
              <a:rPr lang="zh-CN" altLang="en-US" sz="2400" b="0" dirty="0">
                <a:solidFill>
                  <a:schemeClr val="bg1"/>
                </a:solidFill>
                <a:latin typeface="宋体" panose="02010600030101010101" pitchFamily="2" charset="-122"/>
                <a:ea typeface="宋体" panose="02010600030101010101" pitchFamily="2" charset="-122"/>
              </a:rPr>
              <a:t>≦</a:t>
            </a:r>
            <a:r>
              <a:rPr lang="en-US" altLang="zh-CN" sz="2400" b="0" dirty="0">
                <a:solidFill>
                  <a:schemeClr val="bg1"/>
                </a:solidFill>
              </a:rPr>
              <a:t>1</a:t>
            </a:r>
            <a:r>
              <a:rPr lang="zh-CN" altLang="en-US" sz="2400" b="0" dirty="0">
                <a:solidFill>
                  <a:schemeClr val="bg1"/>
                </a:solidFill>
              </a:rPr>
              <a:t>.5MET的行为。常见的久坐行为包括在坐姿、斜靠或卧姿时的</a:t>
            </a:r>
            <a:r>
              <a:rPr lang="en-US" altLang="zh-CN" sz="2400" b="0" dirty="0">
                <a:solidFill>
                  <a:schemeClr val="bg1"/>
                </a:solidFill>
              </a:rPr>
              <a:t>“</a:t>
            </a:r>
            <a:r>
              <a:rPr lang="zh-CN" altLang="en-US" sz="2400" b="0" dirty="0">
                <a:solidFill>
                  <a:schemeClr val="bg1"/>
                </a:solidFill>
              </a:rPr>
              <a:t>屏幕时间</a:t>
            </a:r>
            <a:r>
              <a:rPr lang="en-US" altLang="zh-CN" sz="2400" b="0" dirty="0">
                <a:solidFill>
                  <a:schemeClr val="bg1"/>
                </a:solidFill>
              </a:rPr>
              <a:t>”</a:t>
            </a:r>
            <a:r>
              <a:rPr lang="zh-CN" altLang="en-US" sz="2400" b="0" dirty="0">
                <a:solidFill>
                  <a:schemeClr val="bg1"/>
                </a:solidFill>
              </a:rPr>
              <a:t>活动（如看电视、使用计算机、平板电脑、手机等）；阅读、画画、做功课时的坐姿；学校里的坐姿，乘坐交通 工具时的坐姿等</a:t>
            </a:r>
            <a:endParaRPr lang="zh-CN" altLang="en-US" sz="2400" b="0" dirty="0">
              <a:solidFill>
                <a:schemeClr val="bg1"/>
              </a:solidFill>
            </a:endParaRPr>
          </a:p>
        </p:txBody>
      </p:sp>
      <p:pic>
        <p:nvPicPr>
          <p:cNvPr id="6" name="图片 5" descr="u=2411385617,63738480&amp;fm=15&amp;gp=0"/>
          <p:cNvPicPr>
            <a:picLocks noChangeAspect="1"/>
          </p:cNvPicPr>
          <p:nvPr/>
        </p:nvPicPr>
        <p:blipFill>
          <a:blip r:embed="rId2"/>
          <a:stretch>
            <a:fillRect/>
          </a:stretch>
        </p:blipFill>
        <p:spPr>
          <a:xfrm>
            <a:off x="447040" y="5915025"/>
            <a:ext cx="4251960" cy="28473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par>
    </p:tnLst>
    <p:bldLst>
      <p:bldP spid="47" grpId="0" bldLvl="0" animBg="1"/>
      <p:bldP spid="47" grpId="1" bldLvl="0" animBg="1"/>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7" name="KSO_Shape"/>
          <p:cNvSpPr/>
          <p:nvPr/>
        </p:nvSpPr>
        <p:spPr>
          <a:xfrm>
            <a:off x="620395" y="608330"/>
            <a:ext cx="479425" cy="499110"/>
          </a:xfrm>
          <a:custGeom>
            <a:avLst/>
            <a:gdLst>
              <a:gd name="connsiteX0" fmla="*/ 158628 w 585904"/>
              <a:gd name="connsiteY0" fmla="*/ 130053 h 585904"/>
              <a:gd name="connsiteX1" fmla="*/ 321527 w 585904"/>
              <a:gd name="connsiteY1" fmla="*/ 292952 h 585904"/>
              <a:gd name="connsiteX2" fmla="*/ 158628 w 585904"/>
              <a:gd name="connsiteY2" fmla="*/ 455850 h 585904"/>
              <a:gd name="connsiteX3" fmla="*/ 321527 w 585904"/>
              <a:gd name="connsiteY3" fmla="*/ 455850 h 585904"/>
              <a:gd name="connsiteX4" fmla="*/ 484425 w 585904"/>
              <a:gd name="connsiteY4" fmla="*/ 292952 h 585904"/>
              <a:gd name="connsiteX5" fmla="*/ 321527 w 585904"/>
              <a:gd name="connsiteY5" fmla="*/ 130053 h 585904"/>
              <a:gd name="connsiteX6" fmla="*/ 292952 w 585904"/>
              <a:gd name="connsiteY6" fmla="*/ 0 h 585904"/>
              <a:gd name="connsiteX7" fmla="*/ 585904 w 585904"/>
              <a:gd name="connsiteY7" fmla="*/ 292952 h 585904"/>
              <a:gd name="connsiteX8" fmla="*/ 292952 w 585904"/>
              <a:gd name="connsiteY8" fmla="*/ 585904 h 585904"/>
              <a:gd name="connsiteX9" fmla="*/ 0 w 585904"/>
              <a:gd name="connsiteY9" fmla="*/ 292952 h 585904"/>
              <a:gd name="connsiteX10" fmla="*/ 292952 w 585904"/>
              <a:gd name="connsiteY10"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4" h="585904">
                <a:moveTo>
                  <a:pt x="158628" y="130053"/>
                </a:moveTo>
                <a:lnTo>
                  <a:pt x="321527" y="292952"/>
                </a:lnTo>
                <a:lnTo>
                  <a:pt x="158628" y="455850"/>
                </a:lnTo>
                <a:lnTo>
                  <a:pt x="321527" y="455850"/>
                </a:lnTo>
                <a:lnTo>
                  <a:pt x="484425" y="292952"/>
                </a:lnTo>
                <a:lnTo>
                  <a:pt x="321527" y="130053"/>
                </a:ln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48" name="文本框 47"/>
          <p:cNvSpPr txBox="1"/>
          <p:nvPr/>
        </p:nvSpPr>
        <p:spPr>
          <a:xfrm>
            <a:off x="1099820" y="523875"/>
            <a:ext cx="3521075" cy="583565"/>
          </a:xfrm>
          <a:prstGeom prst="rect">
            <a:avLst/>
          </a:prstGeom>
          <a:noFill/>
        </p:spPr>
        <p:txBody>
          <a:bodyPr wrap="square" rtlCol="0">
            <a:spAutoFit/>
          </a:bodyPr>
          <a:lstStyle/>
          <a:p>
            <a:pPr algn="l"/>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久坐行为的危害</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20" name="文本框 219"/>
          <p:cNvSpPr txBox="1"/>
          <p:nvPr>
            <p:custDataLst>
              <p:tags r:id="rId2"/>
            </p:custDataLst>
          </p:nvPr>
        </p:nvSpPr>
        <p:spPr>
          <a:xfrm>
            <a:off x="236855" y="1239520"/>
            <a:ext cx="4741545" cy="7425055"/>
          </a:xfrm>
          <a:prstGeom prst="rect">
            <a:avLst/>
          </a:prstGeom>
          <a:noFill/>
        </p:spPr>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marL="0" lvl="0" indent="0" algn="l" fontAlgn="ctr">
              <a:lnSpc>
                <a:spcPct val="130000"/>
              </a:lnSpc>
              <a:spcBef>
                <a:spcPts val="2465"/>
              </a:spcBef>
              <a:spcAft>
                <a:spcPts val="0"/>
              </a:spcAft>
              <a:buSzPct val="100000"/>
              <a:buNone/>
            </a:pPr>
            <a:r>
              <a:rPr lang="zh-CN" altLang="en-US" sz="2000" spc="30" dirty="0">
                <a:ln w="3175">
                  <a:noFill/>
                  <a:prstDash val="dash"/>
                </a:ln>
                <a:solidFill>
                  <a:schemeClr val="bg1"/>
                </a:solidFill>
                <a:latin typeface="微软雅黑" panose="020B0503020204020204" charset="-122"/>
                <a:ea typeface="微软雅黑" panose="020B0503020204020204" charset="-122"/>
                <a:sym typeface="+mn-ea"/>
              </a:rPr>
              <a:t>久坐行为（现有研究大多以“屏幕时间”为主）与儿童青少年较差的体适能、肥胖以及心血管代谢疾病相关。</a:t>
            </a:r>
            <a:endParaRPr lang="zh-CN" altLang="en-US" sz="2000" spc="30" dirty="0">
              <a:ln w="3175">
                <a:noFill/>
                <a:prstDash val="dash"/>
              </a:ln>
              <a:solidFill>
                <a:schemeClr val="bg1"/>
              </a:solidFill>
              <a:latin typeface="微软雅黑" panose="020B0503020204020204" charset="-122"/>
              <a:ea typeface="微软雅黑" panose="020B0503020204020204" charset="-122"/>
              <a:sym typeface="+mn-ea"/>
            </a:endParaRPr>
          </a:p>
          <a:p>
            <a:pPr marL="0" lvl="0" indent="0" algn="l" fontAlgn="ctr">
              <a:lnSpc>
                <a:spcPct val="130000"/>
              </a:lnSpc>
              <a:spcBef>
                <a:spcPts val="2465"/>
              </a:spcBef>
              <a:spcAft>
                <a:spcPts val="0"/>
              </a:spcAft>
              <a:buSzPct val="100000"/>
              <a:buNone/>
            </a:pPr>
            <a:r>
              <a:rPr lang="zh-CN" altLang="en-US" sz="2000" spc="30" dirty="0">
                <a:ln w="3175">
                  <a:noFill/>
                  <a:prstDash val="dash"/>
                </a:ln>
                <a:solidFill>
                  <a:schemeClr val="bg1"/>
                </a:solidFill>
                <a:latin typeface="微软雅黑" panose="020B0503020204020204" charset="-122"/>
                <a:ea typeface="微软雅黑" panose="020B0503020204020204" charset="-122"/>
                <a:sym typeface="+mn-ea"/>
              </a:rPr>
              <a:t>还与较差的社会适应性、较低的自尊、反社会行为、较差的学业成绩有关。</a:t>
            </a:r>
            <a:endParaRPr lang="zh-CN" altLang="en-US" sz="2000" spc="30" dirty="0">
              <a:ln w="3175">
                <a:noFill/>
                <a:prstDash val="dash"/>
              </a:ln>
              <a:solidFill>
                <a:schemeClr val="bg1"/>
              </a:solidFill>
              <a:latin typeface="微软雅黑" panose="020B0503020204020204" charset="-122"/>
              <a:ea typeface="微软雅黑" panose="020B0503020204020204" charset="-122"/>
              <a:sym typeface="+mn-ea"/>
            </a:endParaRPr>
          </a:p>
          <a:p>
            <a:pPr marL="0" lvl="0" indent="0" algn="l" fontAlgn="ctr">
              <a:lnSpc>
                <a:spcPct val="130000"/>
              </a:lnSpc>
              <a:spcBef>
                <a:spcPts val="2465"/>
              </a:spcBef>
              <a:spcAft>
                <a:spcPts val="0"/>
              </a:spcAft>
              <a:buSzPct val="100000"/>
              <a:buNone/>
            </a:pPr>
            <a:r>
              <a:rPr lang="zh-CN" altLang="en-US" sz="2400" u="sng" spc="30" dirty="0">
                <a:ln w="3175">
                  <a:noFill/>
                  <a:prstDash val="dash"/>
                </a:ln>
                <a:solidFill>
                  <a:schemeClr val="bg1"/>
                </a:solidFill>
                <a:latin typeface="微软雅黑" panose="020B0503020204020204" charset="-122"/>
                <a:ea typeface="微软雅黑" panose="020B0503020204020204" charset="-122"/>
                <a:sym typeface="+mn-ea"/>
              </a:rPr>
              <a:t>“久坐行为”与“身体活动不足”是不同的概念。</a:t>
            </a:r>
            <a:endParaRPr lang="zh-CN" altLang="en-US" sz="2400" u="sng" spc="30" dirty="0">
              <a:ln w="3175">
                <a:noFill/>
                <a:prstDash val="dash"/>
              </a:ln>
              <a:solidFill>
                <a:schemeClr val="bg1"/>
              </a:solidFill>
              <a:latin typeface="微软雅黑" panose="020B0503020204020204" charset="-122"/>
              <a:ea typeface="微软雅黑" panose="020B0503020204020204" charset="-122"/>
              <a:sym typeface="+mn-ea"/>
            </a:endParaRPr>
          </a:p>
          <a:p>
            <a:pPr marL="0" lvl="0" indent="0" algn="l" fontAlgn="ctr">
              <a:lnSpc>
                <a:spcPct val="130000"/>
              </a:lnSpc>
              <a:spcBef>
                <a:spcPts val="2465"/>
              </a:spcBef>
              <a:spcAft>
                <a:spcPts val="0"/>
              </a:spcAft>
              <a:buSzPct val="100000"/>
              <a:buNone/>
            </a:pPr>
            <a:r>
              <a:rPr lang="zh-CN" altLang="en-US" sz="2000" spc="30" dirty="0">
                <a:ln w="3175">
                  <a:noFill/>
                  <a:prstDash val="dash"/>
                </a:ln>
                <a:solidFill>
                  <a:schemeClr val="bg1"/>
                </a:solidFill>
                <a:latin typeface="微软雅黑" panose="020B0503020204020204" charset="-122"/>
                <a:ea typeface="微软雅黑" panose="020B0503020204020204" charset="-122"/>
                <a:sym typeface="+mn-ea"/>
              </a:rPr>
              <a:t>身体活动不足是身体活动没有达到身体活动指南推荐量，对于儿童青少年是指每日中、高强度的身体活动没有达到60分钟。即使身体活动达到每日推荐量的儿童青少年，久坐行为仍然对健康有不利的影响。</a:t>
            </a:r>
            <a:endParaRPr lang="zh-CN" altLang="en-US" sz="2000" spc="30" dirty="0">
              <a:ln w="3175">
                <a:noFill/>
                <a:prstDash val="dash"/>
              </a:ln>
              <a:solidFill>
                <a:schemeClr val="bg1"/>
              </a:solidFill>
              <a:latin typeface="微软雅黑" panose="020B0503020204020204" charset="-122"/>
              <a:ea typeface="微软雅黑" panose="020B0503020204020204" charset="-122"/>
              <a:sym typeface="+mn-ea"/>
            </a:endParaRPr>
          </a:p>
          <a:p>
            <a:pPr marL="0" lvl="0" indent="0" algn="l" fontAlgn="ctr">
              <a:lnSpc>
                <a:spcPct val="130000"/>
              </a:lnSpc>
              <a:spcBef>
                <a:spcPts val="2465"/>
              </a:spcBef>
              <a:spcAft>
                <a:spcPts val="0"/>
              </a:spcAft>
              <a:buSzPct val="100000"/>
              <a:buNone/>
            </a:pPr>
            <a:r>
              <a:rPr lang="zh-CN" altLang="en-US" sz="2000" spc="30" dirty="0">
                <a:ln w="3175">
                  <a:noFill/>
                  <a:prstDash val="dash"/>
                </a:ln>
                <a:solidFill>
                  <a:schemeClr val="bg1"/>
                </a:solidFill>
                <a:latin typeface="微软雅黑" panose="020B0503020204020204" charset="-122"/>
                <a:ea typeface="微软雅黑" panose="020B0503020204020204" charset="-122"/>
                <a:sym typeface="+mn-ea"/>
              </a:rPr>
              <a:t>在增加身体活动的同时还要强调减少持续的久坐行为。</a:t>
            </a:r>
            <a:endParaRPr lang="zh-CN" altLang="en-US" sz="2000" spc="30" dirty="0">
              <a:ln w="3175">
                <a:noFill/>
                <a:prstDash val="dash"/>
              </a:ln>
              <a:solidFill>
                <a:schemeClr val="bg1"/>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par>
    </p:tnLst>
    <p:bldLst>
      <p:bldP spid="47" grpId="0" bldLvl="0" animBg="1"/>
      <p:bldP spid="47" grpId="1" bldLvl="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solidFill>
          <a:schemeClr val="accent2"/>
        </a:solidFill>
        <a:effectLst/>
      </p:bgPr>
    </p:bg>
    <p:spTree>
      <p:nvGrpSpPr>
        <p:cNvPr id="1" name=""/>
        <p:cNvGrpSpPr/>
        <p:nvPr/>
      </p:nvGrpSpPr>
      <p:grpSpPr>
        <a:xfrm>
          <a:off x="0" y="0"/>
          <a:ext cx="0" cy="0"/>
          <a:chOff x="0" y="0"/>
          <a:chExt cx="0" cy="0"/>
        </a:xfrm>
      </p:grpSpPr>
      <p:grpSp>
        <p:nvGrpSpPr>
          <p:cNvPr id="4" name="Group 25"/>
          <p:cNvGrpSpPr/>
          <p:nvPr/>
        </p:nvGrpSpPr>
        <p:grpSpPr bwMode="auto">
          <a:xfrm rot="0">
            <a:off x="696595" y="4495800"/>
            <a:ext cx="3649345" cy="152400"/>
            <a:chOff x="4261804" y="4932641"/>
            <a:chExt cx="3649941" cy="152400"/>
          </a:xfrm>
        </p:grpSpPr>
        <p:cxnSp>
          <p:nvCxnSpPr>
            <p:cNvPr id="6" name="Straight Connector 26"/>
            <p:cNvCxnSpPr/>
            <p:nvPr/>
          </p:nvCxnSpPr>
          <p:spPr>
            <a:xfrm>
              <a:off x="4262105" y="5008816"/>
              <a:ext cx="3650181"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Oval 27"/>
            <p:cNvSpPr/>
            <p:nvPr/>
          </p:nvSpPr>
          <p:spPr>
            <a:xfrm>
              <a:off x="5557689" y="4932609"/>
              <a:ext cx="152422" cy="152414"/>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sp>
          <p:nvSpPr>
            <p:cNvPr id="8" name="Oval 28"/>
            <p:cNvSpPr/>
            <p:nvPr/>
          </p:nvSpPr>
          <p:spPr>
            <a:xfrm>
              <a:off x="5746629" y="4932609"/>
              <a:ext cx="152422" cy="152414"/>
            </a:xfrm>
            <a:prstGeom prst="ellipse">
              <a:avLst/>
            </a:prstGeom>
            <a:solidFill>
              <a:srgbClr val="B2D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sp>
          <p:nvSpPr>
            <p:cNvPr id="9" name="Oval 29"/>
            <p:cNvSpPr/>
            <p:nvPr/>
          </p:nvSpPr>
          <p:spPr>
            <a:xfrm>
              <a:off x="5932392" y="4932609"/>
              <a:ext cx="152422" cy="152414"/>
            </a:xfrm>
            <a:prstGeom prst="ellipse">
              <a:avLst/>
            </a:prstGeom>
            <a:solidFill>
              <a:srgbClr val="8958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sp>
          <p:nvSpPr>
            <p:cNvPr id="10" name="Oval 30"/>
            <p:cNvSpPr/>
            <p:nvPr/>
          </p:nvSpPr>
          <p:spPr>
            <a:xfrm>
              <a:off x="6119744" y="4932609"/>
              <a:ext cx="152422" cy="15241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sp>
          <p:nvSpPr>
            <p:cNvPr id="11" name="Oval 31"/>
            <p:cNvSpPr/>
            <p:nvPr/>
          </p:nvSpPr>
          <p:spPr>
            <a:xfrm>
              <a:off x="6308683" y="4932609"/>
              <a:ext cx="152422" cy="152414"/>
            </a:xfrm>
            <a:prstGeom prst="ellipse">
              <a:avLst/>
            </a:prstGeom>
            <a:solidFill>
              <a:srgbClr val="00BB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sp>
          <p:nvSpPr>
            <p:cNvPr id="12" name="Oval 32"/>
            <p:cNvSpPr/>
            <p:nvPr/>
          </p:nvSpPr>
          <p:spPr>
            <a:xfrm>
              <a:off x="6494447" y="4932609"/>
              <a:ext cx="152422" cy="152414"/>
            </a:xfrm>
            <a:prstGeom prst="ellipse">
              <a:avLst/>
            </a:prstGeom>
            <a:solidFill>
              <a:srgbClr val="9379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sp>
        <p:nvSpPr>
          <p:cNvPr id="2" name="Text Placeholder 33"/>
          <p:cNvSpPr txBox="1"/>
          <p:nvPr/>
        </p:nvSpPr>
        <p:spPr bwMode="auto">
          <a:xfrm>
            <a:off x="1441450" y="2377440"/>
            <a:ext cx="2378075" cy="140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sz="2800">
                <a:solidFill>
                  <a:schemeClr val="tx1"/>
                </a:solidFill>
                <a:latin typeface="Calibri" panose="020F0502020204030204" pitchFamily="34" charset="0"/>
              </a:defRPr>
            </a:lvl1pPr>
            <a:lvl2pPr marL="514350" indent="-171450" defTabSz="685800">
              <a:defRPr sz="2400">
                <a:solidFill>
                  <a:schemeClr val="tx1"/>
                </a:solidFill>
                <a:latin typeface="Calibri" panose="020F0502020204030204" pitchFamily="34" charset="0"/>
              </a:defRPr>
            </a:lvl2pPr>
            <a:lvl3pPr marL="857250" indent="-171450" defTabSz="685800">
              <a:defRPr sz="2000">
                <a:solidFill>
                  <a:schemeClr val="tx1"/>
                </a:solidFill>
                <a:latin typeface="Calibri" panose="020F0502020204030204" pitchFamily="34" charset="0"/>
              </a:defRPr>
            </a:lvl3pPr>
            <a:lvl4pPr marL="1200150" indent="-171450" defTabSz="685800">
              <a:defRPr>
                <a:solidFill>
                  <a:schemeClr val="tx1"/>
                </a:solidFill>
                <a:latin typeface="Calibri" panose="020F0502020204030204" pitchFamily="34" charset="0"/>
              </a:defRPr>
            </a:lvl4pPr>
            <a:lvl5pPr marL="1543050" indent="-171450" defTabSz="685800">
              <a:defRPr>
                <a:solidFill>
                  <a:schemeClr val="tx1"/>
                </a:solidFill>
                <a:latin typeface="Calibri" panose="020F0502020204030204" pitchFamily="34" charset="0"/>
              </a:defRPr>
            </a:lvl5pPr>
            <a:lvl6pPr marL="2000250" indent="-171450" defTabSz="685800" fontAlgn="base">
              <a:spcAft>
                <a:spcPct val="0"/>
              </a:spcAft>
              <a:defRPr>
                <a:solidFill>
                  <a:schemeClr val="tx1"/>
                </a:solidFill>
                <a:latin typeface="Calibri" panose="020F0502020204030204" pitchFamily="34" charset="0"/>
              </a:defRPr>
            </a:lvl6pPr>
            <a:lvl7pPr marL="2457450" indent="-171450" defTabSz="685800" fontAlgn="base">
              <a:spcAft>
                <a:spcPct val="0"/>
              </a:spcAft>
              <a:defRPr>
                <a:solidFill>
                  <a:schemeClr val="tx1"/>
                </a:solidFill>
                <a:latin typeface="Calibri" panose="020F0502020204030204" pitchFamily="34" charset="0"/>
              </a:defRPr>
            </a:lvl7pPr>
            <a:lvl8pPr marL="2914650" indent="-171450" defTabSz="685800" fontAlgn="base">
              <a:spcAft>
                <a:spcPct val="0"/>
              </a:spcAft>
              <a:defRPr>
                <a:solidFill>
                  <a:schemeClr val="tx1"/>
                </a:solidFill>
                <a:latin typeface="Calibri" panose="020F0502020204030204" pitchFamily="34" charset="0"/>
              </a:defRPr>
            </a:lvl8pPr>
            <a:lvl9pPr marL="3371850" indent="-171450" defTabSz="685800" fontAlgn="base">
              <a:spcAft>
                <a:spcPct val="0"/>
              </a:spcAft>
              <a:defRPr>
                <a:solidFill>
                  <a:schemeClr val="tx1"/>
                </a:solidFill>
                <a:latin typeface="Calibri" panose="020F0502020204030204" pitchFamily="34" charset="0"/>
              </a:defRPr>
            </a:lvl9pPr>
          </a:lstStyle>
          <a:p>
            <a:pPr algn="l" eaLnBrk="1" hangingPunct="1">
              <a:lnSpc>
                <a:spcPct val="90000"/>
              </a:lnSpc>
              <a:spcBef>
                <a:spcPts val="750"/>
              </a:spcBef>
              <a:buFont typeface="Arial" panose="020B0604020202020204" pitchFamily="34" charset="0"/>
              <a:buNone/>
            </a:pPr>
            <a:r>
              <a:rPr lang="zh-CN" altLang="en-AU" sz="4500" dirty="0">
                <a:solidFill>
                  <a:schemeClr val="bg1"/>
                </a:solidFill>
                <a:latin typeface="方正粗黑宋简体" panose="02000000000000000000" charset="-122"/>
                <a:ea typeface="方正粗黑宋简体" panose="02000000000000000000" charset="-122"/>
                <a:cs typeface="方正粗黑宋简体" panose="02000000000000000000" charset="-122"/>
              </a:rPr>
              <a:t>文明精神</a:t>
            </a:r>
            <a:endParaRPr lang="zh-CN" altLang="en-AU" sz="4500" dirty="0">
              <a:solidFill>
                <a:schemeClr val="bg1"/>
              </a:solidFill>
              <a:latin typeface="方正粗黑宋简体" panose="02000000000000000000" charset="-122"/>
              <a:ea typeface="方正粗黑宋简体" panose="02000000000000000000" charset="-122"/>
              <a:cs typeface="方正粗黑宋简体" panose="02000000000000000000" charset="-122"/>
            </a:endParaRPr>
          </a:p>
          <a:p>
            <a:pPr algn="l" eaLnBrk="1" hangingPunct="1">
              <a:lnSpc>
                <a:spcPct val="90000"/>
              </a:lnSpc>
              <a:spcBef>
                <a:spcPts val="750"/>
              </a:spcBef>
              <a:buFont typeface="Arial" panose="020B0604020202020204" pitchFamily="34" charset="0"/>
              <a:buNone/>
            </a:pPr>
            <a:r>
              <a:rPr lang="zh-CN" altLang="en-AU" sz="4500" dirty="0">
                <a:solidFill>
                  <a:schemeClr val="bg1"/>
                </a:solidFill>
                <a:latin typeface="方正粗黑宋简体" panose="02000000000000000000" charset="-122"/>
                <a:ea typeface="方正粗黑宋简体" panose="02000000000000000000" charset="-122"/>
                <a:cs typeface="方正粗黑宋简体" panose="02000000000000000000" charset="-122"/>
              </a:rPr>
              <a:t>野蛮体魄</a:t>
            </a:r>
            <a:r>
              <a:rPr lang="en-AU" sz="4500" dirty="0">
                <a:solidFill>
                  <a:schemeClr val="bg1"/>
                </a:solidFill>
                <a:latin typeface="方正粗黑宋简体" panose="02000000000000000000" charset="-122"/>
                <a:ea typeface="方正粗黑宋简体" panose="02000000000000000000" charset="-122"/>
                <a:cs typeface="方正粗黑宋简体" panose="02000000000000000000" charset="-122"/>
              </a:rPr>
              <a:t> </a:t>
            </a:r>
            <a:endParaRPr lang="en-AU" sz="4500" dirty="0">
              <a:solidFill>
                <a:schemeClr val="bg1"/>
              </a:solidFill>
              <a:latin typeface="方正粗黑宋简体" panose="02000000000000000000" charset="-122"/>
              <a:ea typeface="方正粗黑宋简体" panose="02000000000000000000" charset="-122"/>
              <a:cs typeface="方正粗黑宋简体" panose="02000000000000000000" charset="-122"/>
            </a:endParaRPr>
          </a:p>
        </p:txBody>
      </p:sp>
      <p:sp>
        <p:nvSpPr>
          <p:cNvPr id="3" name="Text Placeholder 33"/>
          <p:cNvSpPr txBox="1"/>
          <p:nvPr/>
        </p:nvSpPr>
        <p:spPr bwMode="auto">
          <a:xfrm>
            <a:off x="1235075" y="4799965"/>
            <a:ext cx="2572385" cy="59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sz="2800">
                <a:solidFill>
                  <a:schemeClr val="tx1"/>
                </a:solidFill>
                <a:latin typeface="Calibri" panose="020F0502020204030204" pitchFamily="34" charset="0"/>
              </a:defRPr>
            </a:lvl1pPr>
            <a:lvl2pPr marL="514350" indent="-171450" defTabSz="685800">
              <a:defRPr sz="2400">
                <a:solidFill>
                  <a:schemeClr val="tx1"/>
                </a:solidFill>
                <a:latin typeface="Calibri" panose="020F0502020204030204" pitchFamily="34" charset="0"/>
              </a:defRPr>
            </a:lvl2pPr>
            <a:lvl3pPr marL="857250" indent="-171450" defTabSz="685800">
              <a:defRPr sz="2000">
                <a:solidFill>
                  <a:schemeClr val="tx1"/>
                </a:solidFill>
                <a:latin typeface="Calibri" panose="020F0502020204030204" pitchFamily="34" charset="0"/>
              </a:defRPr>
            </a:lvl3pPr>
            <a:lvl4pPr marL="1200150" indent="-171450" defTabSz="685800">
              <a:defRPr>
                <a:solidFill>
                  <a:schemeClr val="tx1"/>
                </a:solidFill>
                <a:latin typeface="Calibri" panose="020F0502020204030204" pitchFamily="34" charset="0"/>
              </a:defRPr>
            </a:lvl4pPr>
            <a:lvl5pPr marL="1543050" indent="-171450" defTabSz="685800">
              <a:defRPr>
                <a:solidFill>
                  <a:schemeClr val="tx1"/>
                </a:solidFill>
                <a:latin typeface="Calibri" panose="020F0502020204030204" pitchFamily="34" charset="0"/>
              </a:defRPr>
            </a:lvl5pPr>
            <a:lvl6pPr marL="2000250" indent="-171450" defTabSz="685800" fontAlgn="base">
              <a:spcAft>
                <a:spcPct val="0"/>
              </a:spcAft>
              <a:defRPr>
                <a:solidFill>
                  <a:schemeClr val="tx1"/>
                </a:solidFill>
                <a:latin typeface="Calibri" panose="020F0502020204030204" pitchFamily="34" charset="0"/>
              </a:defRPr>
            </a:lvl6pPr>
            <a:lvl7pPr marL="2457450" indent="-171450" defTabSz="685800" fontAlgn="base">
              <a:spcAft>
                <a:spcPct val="0"/>
              </a:spcAft>
              <a:defRPr>
                <a:solidFill>
                  <a:schemeClr val="tx1"/>
                </a:solidFill>
                <a:latin typeface="Calibri" panose="020F0502020204030204" pitchFamily="34" charset="0"/>
              </a:defRPr>
            </a:lvl7pPr>
            <a:lvl8pPr marL="2914650" indent="-171450" defTabSz="685800" fontAlgn="base">
              <a:spcAft>
                <a:spcPct val="0"/>
              </a:spcAft>
              <a:defRPr>
                <a:solidFill>
                  <a:schemeClr val="tx1"/>
                </a:solidFill>
                <a:latin typeface="Calibri" panose="020F0502020204030204" pitchFamily="34" charset="0"/>
              </a:defRPr>
            </a:lvl8pPr>
            <a:lvl9pPr marL="3371850" indent="-171450" defTabSz="685800" fontAlgn="base">
              <a:spcAft>
                <a:spcPct val="0"/>
              </a:spcAft>
              <a:defRPr>
                <a:solidFill>
                  <a:schemeClr val="tx1"/>
                </a:solidFill>
                <a:latin typeface="Calibri" panose="020F0502020204030204" pitchFamily="34" charset="0"/>
              </a:defRPr>
            </a:lvl9pPr>
          </a:lstStyle>
          <a:p>
            <a:pPr algn="ctr" eaLnBrk="1" hangingPunct="1">
              <a:lnSpc>
                <a:spcPct val="90000"/>
              </a:lnSpc>
              <a:spcBef>
                <a:spcPts val="750"/>
              </a:spcBef>
              <a:buFont typeface="Arial" panose="020B0604020202020204" pitchFamily="34" charset="0"/>
              <a:buNone/>
            </a:pPr>
            <a:r>
              <a:rPr lang="zh-CN" altLang="en-AU" sz="3600" dirty="0">
                <a:solidFill>
                  <a:schemeClr val="bg1"/>
                </a:solidFill>
                <a:latin typeface="方正粗黑宋简体" panose="02000000000000000000" charset="-122"/>
                <a:ea typeface="方正粗黑宋简体" panose="02000000000000000000" charset="-122"/>
                <a:cs typeface="方正粗黑宋简体" panose="02000000000000000000" charset="-122"/>
              </a:rPr>
              <a:t>谢谢观看</a:t>
            </a:r>
            <a:endParaRPr lang="zh-CN" altLang="en-AU" sz="3600" dirty="0">
              <a:solidFill>
                <a:schemeClr val="bg1"/>
              </a:solidFill>
              <a:latin typeface="方正粗黑宋简体" panose="02000000000000000000" charset="-122"/>
              <a:ea typeface="方正粗黑宋简体" panose="02000000000000000000" charset="-122"/>
              <a:cs typeface="方正粗黑宋简体" panose="02000000000000000000" charset="-122"/>
            </a:endParaRPr>
          </a:p>
          <a:p>
            <a:pPr algn="ctr" eaLnBrk="1" hangingPunct="1">
              <a:lnSpc>
                <a:spcPct val="90000"/>
              </a:lnSpc>
              <a:spcBef>
                <a:spcPts val="750"/>
              </a:spcBef>
              <a:buFont typeface="Arial" panose="020B0604020202020204" pitchFamily="34" charset="0"/>
              <a:buNone/>
            </a:pPr>
            <a:r>
              <a:rPr lang="en-AU" sz="3600" dirty="0">
                <a:solidFill>
                  <a:schemeClr val="bg1"/>
                </a:solidFill>
                <a:latin typeface="方正粗黑宋简体" panose="02000000000000000000" charset="-122"/>
                <a:ea typeface="方正粗黑宋简体" panose="02000000000000000000" charset="-122"/>
                <a:cs typeface="方正粗黑宋简体" panose="02000000000000000000" charset="-122"/>
              </a:rPr>
              <a:t> </a:t>
            </a:r>
            <a:endParaRPr lang="en-AU" sz="3600" dirty="0">
              <a:solidFill>
                <a:schemeClr val="bg1"/>
              </a:solidFill>
              <a:latin typeface="方正粗黑宋简体" panose="02000000000000000000" charset="-122"/>
              <a:ea typeface="方正粗黑宋简体" panose="02000000000000000000" charset="-122"/>
              <a:cs typeface="方正粗黑宋简体" panose="02000000000000000000" charset="-122"/>
            </a:endParaRPr>
          </a:p>
        </p:txBody>
      </p:sp>
      <p:sp>
        <p:nvSpPr>
          <p:cNvPr id="5" name="Text Placeholder 33"/>
          <p:cNvSpPr txBox="1"/>
          <p:nvPr/>
        </p:nvSpPr>
        <p:spPr bwMode="auto">
          <a:xfrm>
            <a:off x="1235075" y="7962265"/>
            <a:ext cx="2572385" cy="59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sz="2800">
                <a:solidFill>
                  <a:schemeClr val="tx1"/>
                </a:solidFill>
                <a:latin typeface="Calibri" panose="020F0502020204030204" pitchFamily="34" charset="0"/>
              </a:defRPr>
            </a:lvl1pPr>
            <a:lvl2pPr marL="514350" indent="-171450" defTabSz="685800">
              <a:defRPr sz="2400">
                <a:solidFill>
                  <a:schemeClr val="tx1"/>
                </a:solidFill>
                <a:latin typeface="Calibri" panose="020F0502020204030204" pitchFamily="34" charset="0"/>
              </a:defRPr>
            </a:lvl2pPr>
            <a:lvl3pPr marL="857250" indent="-171450" defTabSz="685800">
              <a:defRPr sz="2000">
                <a:solidFill>
                  <a:schemeClr val="tx1"/>
                </a:solidFill>
                <a:latin typeface="Calibri" panose="020F0502020204030204" pitchFamily="34" charset="0"/>
              </a:defRPr>
            </a:lvl3pPr>
            <a:lvl4pPr marL="1200150" indent="-171450" defTabSz="685800">
              <a:defRPr>
                <a:solidFill>
                  <a:schemeClr val="tx1"/>
                </a:solidFill>
                <a:latin typeface="Calibri" panose="020F0502020204030204" pitchFamily="34" charset="0"/>
              </a:defRPr>
            </a:lvl4pPr>
            <a:lvl5pPr marL="1543050" indent="-171450" defTabSz="685800">
              <a:defRPr>
                <a:solidFill>
                  <a:schemeClr val="tx1"/>
                </a:solidFill>
                <a:latin typeface="Calibri" panose="020F0502020204030204" pitchFamily="34" charset="0"/>
              </a:defRPr>
            </a:lvl5pPr>
            <a:lvl6pPr marL="2000250" indent="-171450" defTabSz="685800" fontAlgn="base">
              <a:spcAft>
                <a:spcPct val="0"/>
              </a:spcAft>
              <a:defRPr>
                <a:solidFill>
                  <a:schemeClr val="tx1"/>
                </a:solidFill>
                <a:latin typeface="Calibri" panose="020F0502020204030204" pitchFamily="34" charset="0"/>
              </a:defRPr>
            </a:lvl6pPr>
            <a:lvl7pPr marL="2457450" indent="-171450" defTabSz="685800" fontAlgn="base">
              <a:spcAft>
                <a:spcPct val="0"/>
              </a:spcAft>
              <a:defRPr>
                <a:solidFill>
                  <a:schemeClr val="tx1"/>
                </a:solidFill>
                <a:latin typeface="Calibri" panose="020F0502020204030204" pitchFamily="34" charset="0"/>
              </a:defRPr>
            </a:lvl7pPr>
            <a:lvl8pPr marL="2914650" indent="-171450" defTabSz="685800" fontAlgn="base">
              <a:spcAft>
                <a:spcPct val="0"/>
              </a:spcAft>
              <a:defRPr>
                <a:solidFill>
                  <a:schemeClr val="tx1"/>
                </a:solidFill>
                <a:latin typeface="Calibri" panose="020F0502020204030204" pitchFamily="34" charset="0"/>
              </a:defRPr>
            </a:lvl8pPr>
            <a:lvl9pPr marL="3371850" indent="-171450" defTabSz="685800" fontAlgn="base">
              <a:spcAft>
                <a:spcPct val="0"/>
              </a:spcAft>
              <a:defRPr>
                <a:solidFill>
                  <a:schemeClr val="tx1"/>
                </a:solidFill>
                <a:latin typeface="Calibri" panose="020F0502020204030204" pitchFamily="34" charset="0"/>
              </a:defRPr>
            </a:lvl9pPr>
          </a:lstStyle>
          <a:p>
            <a:pPr algn="ctr" eaLnBrk="1" hangingPunct="1">
              <a:lnSpc>
                <a:spcPct val="90000"/>
              </a:lnSpc>
              <a:spcBef>
                <a:spcPts val="750"/>
              </a:spcBef>
              <a:buFont typeface="Arial" panose="020B0604020202020204" pitchFamily="34" charset="0"/>
              <a:buNone/>
            </a:pPr>
            <a:r>
              <a:rPr lang="zh-CN" altLang="en-AU" sz="1800" dirty="0">
                <a:solidFill>
                  <a:schemeClr val="bg1"/>
                </a:solidFill>
                <a:latin typeface="方正粗黑宋简体" panose="02000000000000000000" charset="-122"/>
                <a:ea typeface="方正粗黑宋简体" panose="02000000000000000000" charset="-122"/>
                <a:cs typeface="方正粗黑宋简体" panose="02000000000000000000" charset="-122"/>
              </a:rPr>
              <a:t>制作人：张军鹏</a:t>
            </a:r>
            <a:endParaRPr lang="zh-CN" altLang="en-AU" sz="1800" dirty="0">
              <a:solidFill>
                <a:schemeClr val="bg1"/>
              </a:solidFill>
              <a:latin typeface="方正粗黑宋简体" panose="02000000000000000000" charset="-122"/>
              <a:ea typeface="方正粗黑宋简体" panose="02000000000000000000" charset="-122"/>
              <a:cs typeface="方正粗黑宋简体" panose="02000000000000000000" charset="-122"/>
            </a:endParaRPr>
          </a:p>
          <a:p>
            <a:pPr algn="ctr" eaLnBrk="1" hangingPunct="1">
              <a:lnSpc>
                <a:spcPct val="90000"/>
              </a:lnSpc>
              <a:spcBef>
                <a:spcPts val="750"/>
              </a:spcBef>
              <a:buFont typeface="Arial" panose="020B0604020202020204" pitchFamily="34" charset="0"/>
              <a:buNone/>
            </a:pPr>
            <a:r>
              <a:rPr lang="en-AU" sz="1800" dirty="0">
                <a:solidFill>
                  <a:schemeClr val="bg1"/>
                </a:solidFill>
                <a:latin typeface="方正粗黑宋简体" panose="02000000000000000000" charset="-122"/>
                <a:ea typeface="方正粗黑宋简体" panose="02000000000000000000" charset="-122"/>
                <a:cs typeface="方正粗黑宋简体" panose="02000000000000000000" charset="-122"/>
              </a:rPr>
              <a:t> </a:t>
            </a:r>
            <a:endParaRPr lang="en-AU" sz="1800" dirty="0">
              <a:solidFill>
                <a:schemeClr val="bg1"/>
              </a:solidFill>
              <a:latin typeface="方正粗黑宋简体" panose="02000000000000000000" charset="-122"/>
              <a:ea typeface="方正粗黑宋简体" panose="02000000000000000000" charset="-122"/>
              <a:cs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AutoShape 26"/>
          <p:cNvSpPr/>
          <p:nvPr/>
        </p:nvSpPr>
        <p:spPr bwMode="auto">
          <a:xfrm>
            <a:off x="626587" y="2252980"/>
            <a:ext cx="441325" cy="441325"/>
          </a:xfrm>
          <a:prstGeom prst="roundRect">
            <a:avLst>
              <a:gd name="adj" fmla="val 20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endParaRPr lang="zh-CN" altLang="zh-CN" sz="1600">
              <a:solidFill>
                <a:schemeClr val="accent1"/>
              </a:solidFill>
            </a:endParaRPr>
          </a:p>
        </p:txBody>
      </p:sp>
      <p:sp>
        <p:nvSpPr>
          <p:cNvPr id="3" name="AutoShape 27"/>
          <p:cNvSpPr/>
          <p:nvPr/>
        </p:nvSpPr>
        <p:spPr bwMode="auto">
          <a:xfrm>
            <a:off x="689293" y="2241868"/>
            <a:ext cx="331788" cy="325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35719" tIns="35719" rIns="35719" bIns="35719" anchor="ctr"/>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50000"/>
              </a:lnSpc>
            </a:pPr>
            <a:r>
              <a:rPr lang="es-ES" altLang="zh-CN" sz="2000">
                <a:solidFill>
                  <a:srgbClr val="FFFFFF"/>
                </a:solidFill>
                <a:latin typeface="FontAwesome" charset="0"/>
                <a:sym typeface="FontAwesome" charset="0"/>
              </a:rPr>
              <a:t></a:t>
            </a:r>
            <a:endParaRPr lang="es-ES" altLang="zh-CN" sz="2500"/>
          </a:p>
        </p:txBody>
      </p:sp>
      <p:sp>
        <p:nvSpPr>
          <p:cNvPr id="63516" name="AutoShape 28"/>
          <p:cNvSpPr/>
          <p:nvPr/>
        </p:nvSpPr>
        <p:spPr bwMode="auto">
          <a:xfrm>
            <a:off x="1504315" y="3636645"/>
            <a:ext cx="3415030" cy="4552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gn="l" defTabSz="323850">
              <a:lnSpc>
                <a:spcPct val="100000"/>
              </a:lnSpc>
              <a:spcBef>
                <a:spcPts val="850"/>
              </a:spcBef>
              <a:defRPr/>
            </a:pPr>
            <a:r>
              <a:rPr lang="zh-CN" altLang="es-ES" sz="2800" dirty="0">
                <a:solidFill>
                  <a:schemeClr val="bg1"/>
                </a:solidFill>
                <a:latin typeface="微软雅黑" panose="020B0503020204020204" charset="-122"/>
                <a:ea typeface="微软雅黑" panose="020B0503020204020204" charset="-122"/>
              </a:rPr>
              <a:t>有益健康身体活动</a:t>
            </a:r>
            <a:endParaRPr lang="zh-CN" altLang="es-ES" sz="2800" dirty="0">
              <a:solidFill>
                <a:schemeClr val="bg1"/>
              </a:solidFill>
              <a:latin typeface="微软雅黑" panose="020B0503020204020204" charset="-122"/>
              <a:ea typeface="微软雅黑" panose="020B0503020204020204" charset="-122"/>
            </a:endParaRPr>
          </a:p>
        </p:txBody>
      </p:sp>
      <p:sp>
        <p:nvSpPr>
          <p:cNvPr id="4" name="AutoShape 30"/>
          <p:cNvSpPr/>
          <p:nvPr/>
        </p:nvSpPr>
        <p:spPr bwMode="auto">
          <a:xfrm>
            <a:off x="626587" y="2964974"/>
            <a:ext cx="441325" cy="441325"/>
          </a:xfrm>
          <a:prstGeom prst="roundRect">
            <a:avLst>
              <a:gd name="adj" fmla="val 20667"/>
            </a:avLst>
          </a:prstGeom>
          <a:solidFill>
            <a:schemeClr val="accent3"/>
          </a:solidFill>
          <a:ln>
            <a:noFill/>
          </a:ln>
          <a:effectLst/>
        </p:spPr>
        <p:txBody>
          <a:bodyPr lIns="0" tIns="0" rIns="0" bIns="0" anchor="ctr"/>
          <a:lstStyle/>
          <a:p>
            <a:pPr>
              <a:defRPr/>
            </a:pPr>
            <a:endParaRPr lang="es-ES" sz="1600">
              <a:solidFill>
                <a:schemeClr val="accent3"/>
              </a:solidFill>
              <a:ea typeface="MS PGothic" panose="020B0600070205080204" pitchFamily="34" charset="-128"/>
            </a:endParaRPr>
          </a:p>
        </p:txBody>
      </p:sp>
      <p:sp>
        <p:nvSpPr>
          <p:cNvPr id="5" name="AutoShape 31"/>
          <p:cNvSpPr/>
          <p:nvPr/>
        </p:nvSpPr>
        <p:spPr bwMode="auto">
          <a:xfrm>
            <a:off x="631349" y="2966562"/>
            <a:ext cx="451644" cy="325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35719" tIns="35719" rIns="35719" bIns="35719" anchor="ctr"/>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50000"/>
              </a:lnSpc>
            </a:pPr>
            <a:r>
              <a:rPr lang="es-ES" altLang="zh-CN" sz="2000">
                <a:solidFill>
                  <a:srgbClr val="FFFFFF"/>
                </a:solidFill>
                <a:latin typeface="FontAwesome" charset="0"/>
                <a:sym typeface="FontAwesome" charset="0"/>
              </a:rPr>
              <a:t></a:t>
            </a:r>
            <a:endParaRPr lang="es-ES" altLang="zh-CN" sz="2500"/>
          </a:p>
        </p:txBody>
      </p:sp>
      <p:sp>
        <p:nvSpPr>
          <p:cNvPr id="6" name="AutoShape 34"/>
          <p:cNvSpPr/>
          <p:nvPr/>
        </p:nvSpPr>
        <p:spPr bwMode="auto">
          <a:xfrm>
            <a:off x="626587" y="3650774"/>
            <a:ext cx="441325" cy="441325"/>
          </a:xfrm>
          <a:prstGeom prst="roundRect">
            <a:avLst>
              <a:gd name="adj" fmla="val 20667"/>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endParaRPr lang="zh-CN" altLang="zh-CN" sz="1600">
              <a:solidFill>
                <a:schemeClr val="accent2"/>
              </a:solidFill>
            </a:endParaRPr>
          </a:p>
        </p:txBody>
      </p:sp>
      <p:sp>
        <p:nvSpPr>
          <p:cNvPr id="8" name="AutoShape 38"/>
          <p:cNvSpPr/>
          <p:nvPr/>
        </p:nvSpPr>
        <p:spPr bwMode="auto">
          <a:xfrm>
            <a:off x="639287" y="4342130"/>
            <a:ext cx="441325" cy="441325"/>
          </a:xfrm>
          <a:prstGeom prst="roundRect">
            <a:avLst>
              <a:gd name="adj" fmla="val 20667"/>
            </a:avLst>
          </a:prstGeom>
          <a:solidFill>
            <a:schemeClr val="accent5"/>
          </a:solidFill>
          <a:ln>
            <a:noFill/>
          </a:ln>
          <a:effectLst/>
        </p:spPr>
        <p:txBody>
          <a:bodyPr lIns="0" tIns="0" rIns="0" bIns="0" anchor="ctr"/>
          <a:lstStyle/>
          <a:p>
            <a:pPr>
              <a:defRPr/>
            </a:pPr>
            <a:endParaRPr lang="es-ES" sz="1600">
              <a:solidFill>
                <a:schemeClr val="accent5"/>
              </a:solidFill>
              <a:ea typeface="MS PGothic" panose="020B0600070205080204" pitchFamily="34" charset="-128"/>
            </a:endParaRPr>
          </a:p>
        </p:txBody>
      </p:sp>
      <p:sp>
        <p:nvSpPr>
          <p:cNvPr id="9" name="AutoShape 39"/>
          <p:cNvSpPr/>
          <p:nvPr/>
        </p:nvSpPr>
        <p:spPr bwMode="auto">
          <a:xfrm>
            <a:off x="717074" y="4324668"/>
            <a:ext cx="295275" cy="325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35719" tIns="35719" rIns="35719" bIns="35719" anchor="ctr"/>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50000"/>
              </a:lnSpc>
            </a:pPr>
            <a:r>
              <a:rPr lang="es-ES" altLang="zh-CN" sz="2000">
                <a:solidFill>
                  <a:srgbClr val="FFFFFF"/>
                </a:solidFill>
                <a:latin typeface="FontAwesome" charset="0"/>
                <a:sym typeface="FontAwesome" charset="0"/>
              </a:rPr>
              <a:t></a:t>
            </a:r>
            <a:endParaRPr lang="es-ES" altLang="zh-CN" sz="2500"/>
          </a:p>
        </p:txBody>
      </p:sp>
      <p:sp>
        <p:nvSpPr>
          <p:cNvPr id="47" name="KSO_Shape"/>
          <p:cNvSpPr/>
          <p:nvPr/>
        </p:nvSpPr>
        <p:spPr>
          <a:xfrm>
            <a:off x="890340" y="860108"/>
            <a:ext cx="427038" cy="427038"/>
          </a:xfrm>
          <a:custGeom>
            <a:avLst/>
            <a:gdLst>
              <a:gd name="connsiteX0" fmla="*/ 158628 w 585904"/>
              <a:gd name="connsiteY0" fmla="*/ 130053 h 585904"/>
              <a:gd name="connsiteX1" fmla="*/ 321527 w 585904"/>
              <a:gd name="connsiteY1" fmla="*/ 292952 h 585904"/>
              <a:gd name="connsiteX2" fmla="*/ 158628 w 585904"/>
              <a:gd name="connsiteY2" fmla="*/ 455850 h 585904"/>
              <a:gd name="connsiteX3" fmla="*/ 321527 w 585904"/>
              <a:gd name="connsiteY3" fmla="*/ 455850 h 585904"/>
              <a:gd name="connsiteX4" fmla="*/ 484425 w 585904"/>
              <a:gd name="connsiteY4" fmla="*/ 292952 h 585904"/>
              <a:gd name="connsiteX5" fmla="*/ 321527 w 585904"/>
              <a:gd name="connsiteY5" fmla="*/ 130053 h 585904"/>
              <a:gd name="connsiteX6" fmla="*/ 292952 w 585904"/>
              <a:gd name="connsiteY6" fmla="*/ 0 h 585904"/>
              <a:gd name="connsiteX7" fmla="*/ 585904 w 585904"/>
              <a:gd name="connsiteY7" fmla="*/ 292952 h 585904"/>
              <a:gd name="connsiteX8" fmla="*/ 292952 w 585904"/>
              <a:gd name="connsiteY8" fmla="*/ 585904 h 585904"/>
              <a:gd name="connsiteX9" fmla="*/ 0 w 585904"/>
              <a:gd name="connsiteY9" fmla="*/ 292952 h 585904"/>
              <a:gd name="connsiteX10" fmla="*/ 292952 w 585904"/>
              <a:gd name="connsiteY10"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4" h="585904">
                <a:moveTo>
                  <a:pt x="158628" y="130053"/>
                </a:moveTo>
                <a:lnTo>
                  <a:pt x="321527" y="292952"/>
                </a:lnTo>
                <a:lnTo>
                  <a:pt x="158628" y="455850"/>
                </a:lnTo>
                <a:lnTo>
                  <a:pt x="321527" y="455850"/>
                </a:lnTo>
                <a:lnTo>
                  <a:pt x="484425" y="292952"/>
                </a:lnTo>
                <a:lnTo>
                  <a:pt x="321527" y="130053"/>
                </a:ln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48" name="文本框 47"/>
          <p:cNvSpPr txBox="1"/>
          <p:nvPr/>
        </p:nvSpPr>
        <p:spPr>
          <a:xfrm>
            <a:off x="1338580" y="782320"/>
            <a:ext cx="1846580" cy="583565"/>
          </a:xfrm>
          <a:prstGeom prst="rect">
            <a:avLst/>
          </a:prstGeom>
          <a:noFill/>
        </p:spPr>
        <p:txBody>
          <a:bodyPr wrap="square" rtlCol="0">
            <a:spAutoFit/>
          </a:bodyPr>
          <a:lstStyle/>
          <a:p>
            <a:pPr algn="l"/>
            <a:r>
              <a:rPr lang="en-US" altLang="zh-CN" sz="3200" b="1" dirty="0">
                <a:solidFill>
                  <a:schemeClr val="accent1"/>
                </a:solidFill>
                <a:latin typeface="微软雅黑" panose="020B0503020204020204" charset="-122"/>
                <a:ea typeface="微软雅黑" panose="020B0503020204020204" charset="-122"/>
                <a:cs typeface="微软雅黑" panose="020B0503020204020204" charset="-122"/>
              </a:rPr>
              <a:t> </a:t>
            </a:r>
            <a:r>
              <a:rPr lang="zh-CN" altLang="en-US" sz="3200" b="1" dirty="0">
                <a:solidFill>
                  <a:schemeClr val="accent1"/>
                </a:solidFill>
                <a:latin typeface="微软雅黑" panose="020B0503020204020204" charset="-122"/>
                <a:ea typeface="微软雅黑" panose="020B0503020204020204" charset="-122"/>
                <a:cs typeface="微软雅黑" panose="020B0503020204020204" charset="-122"/>
              </a:rPr>
              <a:t>目  录</a:t>
            </a:r>
            <a:endParaRPr lang="zh-CN" altLang="en-US" sz="32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49" name="文本框 48"/>
          <p:cNvSpPr txBox="1"/>
          <p:nvPr/>
        </p:nvSpPr>
        <p:spPr>
          <a:xfrm>
            <a:off x="2791460" y="843915"/>
            <a:ext cx="2820035" cy="460375"/>
          </a:xfrm>
          <a:prstGeom prst="rect">
            <a:avLst/>
          </a:prstGeom>
          <a:noFill/>
        </p:spPr>
        <p:txBody>
          <a:bodyPr wrap="square" rtlCol="0">
            <a:spAutoFit/>
          </a:bodyPr>
          <a:lstStyle/>
          <a:p>
            <a:pPr algn="l"/>
            <a:r>
              <a:rPr lang="en-US" altLang="zh-CN" sz="2400" dirty="0">
                <a:solidFill>
                  <a:schemeClr val="bg1"/>
                </a:solidFill>
              </a:rPr>
              <a:t>content</a:t>
            </a:r>
            <a:endParaRPr lang="en-US" altLang="zh-CN" sz="2400" dirty="0">
              <a:solidFill>
                <a:schemeClr val="bg1"/>
              </a:solidFill>
            </a:endParaRPr>
          </a:p>
        </p:txBody>
      </p:sp>
      <p:sp>
        <p:nvSpPr>
          <p:cNvPr id="16" name="AutoShape 28"/>
          <p:cNvSpPr/>
          <p:nvPr/>
        </p:nvSpPr>
        <p:spPr bwMode="auto">
          <a:xfrm>
            <a:off x="1504315" y="2966720"/>
            <a:ext cx="2362200" cy="4552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p>
            <a:pPr algn="l" defTabSz="323850">
              <a:lnSpc>
                <a:spcPct val="100000"/>
              </a:lnSpc>
              <a:spcBef>
                <a:spcPts val="850"/>
              </a:spcBef>
              <a:defRPr/>
            </a:pPr>
            <a:r>
              <a:rPr lang="zh-CN" altLang="es-ES" sz="2800" dirty="0">
                <a:solidFill>
                  <a:schemeClr val="bg1"/>
                </a:solidFill>
                <a:latin typeface="微软雅黑" panose="020B0503020204020204" charset="-122"/>
                <a:ea typeface="微软雅黑" panose="020B0503020204020204" charset="-122"/>
              </a:rPr>
              <a:t>身体活动益处</a:t>
            </a:r>
            <a:endParaRPr lang="zh-CN" altLang="es-ES" sz="2800" dirty="0">
              <a:solidFill>
                <a:schemeClr val="bg1"/>
              </a:solidFill>
              <a:latin typeface="微软雅黑" panose="020B0503020204020204" charset="-122"/>
              <a:ea typeface="微软雅黑" panose="020B0503020204020204" charset="-122"/>
            </a:endParaRPr>
          </a:p>
        </p:txBody>
      </p:sp>
      <p:sp>
        <p:nvSpPr>
          <p:cNvPr id="17" name="AutoShape 28"/>
          <p:cNvSpPr/>
          <p:nvPr/>
        </p:nvSpPr>
        <p:spPr bwMode="auto">
          <a:xfrm>
            <a:off x="1504315" y="2252980"/>
            <a:ext cx="2362200" cy="4552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p>
            <a:pPr algn="l" defTabSz="323850">
              <a:lnSpc>
                <a:spcPct val="100000"/>
              </a:lnSpc>
              <a:spcBef>
                <a:spcPts val="850"/>
              </a:spcBef>
              <a:spcAft>
                <a:spcPts val="0"/>
              </a:spcAft>
              <a:defRPr/>
            </a:pPr>
            <a:r>
              <a:rPr lang="zh-CN" altLang="es-ES" sz="2800" dirty="0">
                <a:solidFill>
                  <a:schemeClr val="bg1"/>
                </a:solidFill>
                <a:latin typeface="微软雅黑" panose="020B0503020204020204" charset="-122"/>
                <a:ea typeface="微软雅黑" panose="020B0503020204020204" charset="-122"/>
              </a:rPr>
              <a:t>身体活动概述</a:t>
            </a:r>
            <a:endParaRPr lang="zh-CN" altLang="es-ES" sz="2800" dirty="0">
              <a:solidFill>
                <a:schemeClr val="bg1"/>
              </a:solidFill>
              <a:latin typeface="微软雅黑" panose="020B0503020204020204" charset="-122"/>
              <a:ea typeface="微软雅黑" panose="020B0503020204020204" charset="-122"/>
            </a:endParaRPr>
          </a:p>
        </p:txBody>
      </p:sp>
      <p:sp>
        <p:nvSpPr>
          <p:cNvPr id="18" name="AutoShape 28"/>
          <p:cNvSpPr/>
          <p:nvPr/>
        </p:nvSpPr>
        <p:spPr bwMode="auto">
          <a:xfrm>
            <a:off x="1504315" y="4335145"/>
            <a:ext cx="2697480" cy="4552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p>
            <a:pPr algn="l" defTabSz="323850">
              <a:lnSpc>
                <a:spcPct val="100000"/>
              </a:lnSpc>
              <a:spcBef>
                <a:spcPts val="850"/>
              </a:spcBef>
              <a:spcAft>
                <a:spcPts val="0"/>
              </a:spcAft>
              <a:defRPr/>
            </a:pPr>
            <a:r>
              <a:rPr lang="zh-CN" altLang="es-ES" sz="2800" dirty="0">
                <a:solidFill>
                  <a:schemeClr val="bg1"/>
                </a:solidFill>
                <a:latin typeface="微软雅黑" panose="020B0503020204020204" charset="-122"/>
                <a:ea typeface="微软雅黑" panose="020B0503020204020204" charset="-122"/>
              </a:rPr>
              <a:t>久坐行为的危害</a:t>
            </a:r>
            <a:endParaRPr lang="zh-CN" altLang="es-ES" sz="2800" dirty="0">
              <a:solidFill>
                <a:schemeClr val="bg1"/>
              </a:solidFill>
              <a:latin typeface="微软雅黑" panose="020B0503020204020204" charset="-122"/>
              <a:ea typeface="微软雅黑" panose="020B0503020204020204" charset="-122"/>
            </a:endParaRPr>
          </a:p>
        </p:txBody>
      </p:sp>
      <p:pic>
        <p:nvPicPr>
          <p:cNvPr id="13" name="图片 12" descr="u3105839969333788136fm173sB923CA14321F47CC4466E575030000E3w6"/>
          <p:cNvPicPr>
            <a:picLocks noChangeAspect="1"/>
          </p:cNvPicPr>
          <p:nvPr/>
        </p:nvPicPr>
        <p:blipFill>
          <a:blip r:embed="rId1"/>
          <a:stretch>
            <a:fillRect/>
          </a:stretch>
        </p:blipFill>
        <p:spPr>
          <a:xfrm>
            <a:off x="0" y="5146040"/>
            <a:ext cx="5144135" cy="3982720"/>
          </a:xfrm>
          <a:prstGeom prst="rect">
            <a:avLst/>
          </a:prstGeom>
        </p:spPr>
      </p:pic>
      <p:sp>
        <p:nvSpPr>
          <p:cNvPr id="14" name="AutoShape 26"/>
          <p:cNvSpPr/>
          <p:nvPr/>
        </p:nvSpPr>
        <p:spPr bwMode="auto">
          <a:xfrm>
            <a:off x="643732" y="3650615"/>
            <a:ext cx="441325" cy="441325"/>
          </a:xfrm>
          <a:prstGeom prst="roundRect">
            <a:avLst>
              <a:gd name="adj" fmla="val 20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endParaRPr lang="zh-CN" altLang="zh-CN" sz="1600">
              <a:solidFill>
                <a:schemeClr val="accent1"/>
              </a:solidFill>
            </a:endParaRPr>
          </a:p>
        </p:txBody>
      </p:sp>
      <p:sp>
        <p:nvSpPr>
          <p:cNvPr id="15" name="AutoShape 27"/>
          <p:cNvSpPr/>
          <p:nvPr/>
        </p:nvSpPr>
        <p:spPr bwMode="auto">
          <a:xfrm>
            <a:off x="706438" y="3639503"/>
            <a:ext cx="331788" cy="325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35719" tIns="35719" rIns="35719" bIns="35719" anchor="ctr"/>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50000"/>
              </a:lnSpc>
            </a:pPr>
            <a:r>
              <a:rPr lang="es-ES" altLang="zh-CN" sz="2000">
                <a:solidFill>
                  <a:srgbClr val="FFFFFF"/>
                </a:solidFill>
                <a:latin typeface="FontAwesome" charset="0"/>
                <a:sym typeface="FontAwesome" charset="0"/>
              </a:rPr>
              <a:t></a:t>
            </a:r>
            <a:endParaRPr lang="es-ES" altLang="zh-CN" sz="2500"/>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par>
    </p:tnLst>
    <p:bldLst>
      <p:bldP spid="2" grpId="0" bldLvl="0" animBg="1" autoUpdateAnimBg="0"/>
      <p:bldP spid="3" grpId="0" bldLvl="0" animBg="1" autoUpdateAnimBg="0"/>
      <p:bldP spid="63516" grpId="0" bldLvl="0" animBg="1" autoUpdateAnimBg="0"/>
      <p:bldP spid="4" grpId="0" bldLvl="0" animBg="1" autoUpdateAnimBg="0"/>
      <p:bldP spid="5" grpId="0" bldLvl="0" animBg="1" autoUpdateAnimBg="0"/>
      <p:bldP spid="6" grpId="0" bldLvl="0" animBg="1" autoUpdateAnimBg="0"/>
      <p:bldP spid="8" grpId="0" bldLvl="0" animBg="1" autoUpdateAnimBg="0"/>
      <p:bldP spid="9" grpId="0" bldLvl="0" animBg="1" autoUpdateAnimBg="0"/>
      <p:bldP spid="47" grpId="0" bldLvl="0" animBg="1"/>
      <p:bldP spid="47" grpId="1" bldLvl="0" animBg="1"/>
      <p:bldP spid="48" grpId="0"/>
      <p:bldP spid="49" grpId="0"/>
      <p:bldP spid="16" grpId="0" bldLvl="0" animBg="1" autoUpdateAnimBg="0"/>
      <p:bldP spid="17" grpId="0" bldLvl="0" animBg="1" autoUpdateAnimBg="0"/>
      <p:bldP spid="18" grpId="0" bldLvl="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7" name="KSO_Shape"/>
          <p:cNvSpPr/>
          <p:nvPr/>
        </p:nvSpPr>
        <p:spPr>
          <a:xfrm>
            <a:off x="583565" y="638175"/>
            <a:ext cx="479425" cy="499110"/>
          </a:xfrm>
          <a:custGeom>
            <a:avLst/>
            <a:gdLst>
              <a:gd name="connsiteX0" fmla="*/ 158628 w 585904"/>
              <a:gd name="connsiteY0" fmla="*/ 130053 h 585904"/>
              <a:gd name="connsiteX1" fmla="*/ 321527 w 585904"/>
              <a:gd name="connsiteY1" fmla="*/ 292952 h 585904"/>
              <a:gd name="connsiteX2" fmla="*/ 158628 w 585904"/>
              <a:gd name="connsiteY2" fmla="*/ 455850 h 585904"/>
              <a:gd name="connsiteX3" fmla="*/ 321527 w 585904"/>
              <a:gd name="connsiteY3" fmla="*/ 455850 h 585904"/>
              <a:gd name="connsiteX4" fmla="*/ 484425 w 585904"/>
              <a:gd name="connsiteY4" fmla="*/ 292952 h 585904"/>
              <a:gd name="connsiteX5" fmla="*/ 321527 w 585904"/>
              <a:gd name="connsiteY5" fmla="*/ 130053 h 585904"/>
              <a:gd name="connsiteX6" fmla="*/ 292952 w 585904"/>
              <a:gd name="connsiteY6" fmla="*/ 0 h 585904"/>
              <a:gd name="connsiteX7" fmla="*/ 585904 w 585904"/>
              <a:gd name="connsiteY7" fmla="*/ 292952 h 585904"/>
              <a:gd name="connsiteX8" fmla="*/ 292952 w 585904"/>
              <a:gd name="connsiteY8" fmla="*/ 585904 h 585904"/>
              <a:gd name="connsiteX9" fmla="*/ 0 w 585904"/>
              <a:gd name="connsiteY9" fmla="*/ 292952 h 585904"/>
              <a:gd name="connsiteX10" fmla="*/ 292952 w 585904"/>
              <a:gd name="connsiteY10"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4" h="585904">
                <a:moveTo>
                  <a:pt x="158628" y="130053"/>
                </a:moveTo>
                <a:lnTo>
                  <a:pt x="321527" y="292952"/>
                </a:lnTo>
                <a:lnTo>
                  <a:pt x="158628" y="455850"/>
                </a:lnTo>
                <a:lnTo>
                  <a:pt x="321527" y="455850"/>
                </a:lnTo>
                <a:lnTo>
                  <a:pt x="484425" y="292952"/>
                </a:lnTo>
                <a:lnTo>
                  <a:pt x="321527" y="130053"/>
                </a:ln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48" name="文本框 47"/>
          <p:cNvSpPr txBox="1"/>
          <p:nvPr/>
        </p:nvSpPr>
        <p:spPr>
          <a:xfrm>
            <a:off x="1099820" y="595630"/>
            <a:ext cx="2781300" cy="583565"/>
          </a:xfrm>
          <a:prstGeom prst="rect">
            <a:avLst/>
          </a:prstGeom>
          <a:noFill/>
        </p:spPr>
        <p:txBody>
          <a:bodyPr wrap="square" rtlCol="0">
            <a:spAutoFit/>
          </a:bodyPr>
          <a:lstStyle/>
          <a:p>
            <a:pPr algn="l"/>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身体活动概述</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7" name="文本框 27"/>
          <p:cNvSpPr txBox="1"/>
          <p:nvPr/>
        </p:nvSpPr>
        <p:spPr>
          <a:xfrm>
            <a:off x="583565" y="1270635"/>
            <a:ext cx="3978275" cy="1753235"/>
          </a:xfrm>
          <a:prstGeom prst="rect">
            <a:avLst/>
          </a:prstGeom>
          <a:noFill/>
        </p:spPr>
        <p:txBody>
          <a:bodyPr wrap="square" rtlCol="0">
            <a:spAutoFit/>
          </a:bodyPr>
          <a:lstStyle>
            <a:defPPr>
              <a:defRPr lang="en-US"/>
            </a:defPPr>
            <a:lvl1pPr defTabSz="986790">
              <a:lnSpc>
                <a:spcPts val="2330"/>
              </a:lnSpc>
              <a:defRPr sz="1945" b="1">
                <a:solidFill>
                  <a:sysClr val="windowText" lastClr="000000">
                    <a:lumMod val="75000"/>
                    <a:lumOff val="25000"/>
                  </a:sysClr>
                </a:solidFill>
                <a:latin typeface="Arial" panose="020B0604020202020204"/>
                <a:ea typeface="微软雅黑" panose="020B0503020204020204" charset="-122"/>
              </a:defRPr>
            </a:lvl1pPr>
            <a:lvl2pPr defTabSz="914400"/>
            <a:lvl3pPr defTabSz="914400"/>
            <a:lvl4pPr defTabSz="914400"/>
            <a:lvl5pPr defTabSz="914400"/>
            <a:lvl6pPr defTabSz="914400"/>
            <a:lvl7pPr defTabSz="914400"/>
            <a:lvl8pPr defTabSz="914400"/>
            <a:lvl9pPr defTabSz="914400"/>
          </a:lstStyle>
          <a:p>
            <a:pPr>
              <a:lnSpc>
                <a:spcPct val="150000"/>
              </a:lnSpc>
            </a:pPr>
            <a:r>
              <a:rPr lang="en-US" altLang="zh-CN" sz="2400" b="0" dirty="0">
                <a:solidFill>
                  <a:schemeClr val="bg1"/>
                </a:solidFill>
              </a:rPr>
              <a:t>       </a:t>
            </a:r>
            <a:r>
              <a:rPr lang="zh-CN" altLang="en-US" sz="2400" b="0" dirty="0">
                <a:solidFill>
                  <a:schemeClr val="bg1"/>
                </a:solidFill>
              </a:rPr>
              <a:t>身体活动是指任何骨骼肌收缩引起的高于基础代谢水平能量消耗的机体活动。</a:t>
            </a:r>
            <a:endParaRPr lang="zh-CN" altLang="en-US" sz="2400" b="0" dirty="0">
              <a:solidFill>
                <a:schemeClr val="bg1"/>
              </a:solidFill>
            </a:endParaRPr>
          </a:p>
        </p:txBody>
      </p:sp>
      <p:sp>
        <p:nvSpPr>
          <p:cNvPr id="11280" name="AutoShape 16"/>
          <p:cNvSpPr/>
          <p:nvPr/>
        </p:nvSpPr>
        <p:spPr bwMode="auto">
          <a:xfrm>
            <a:off x="447675" y="4547870"/>
            <a:ext cx="4250690" cy="713105"/>
          </a:xfrm>
          <a:prstGeom prst="roundRect">
            <a:avLst>
              <a:gd name="adj" fmla="val 16171"/>
            </a:avLst>
          </a:prstGeom>
          <a:solidFill>
            <a:schemeClr val="accent3"/>
          </a:solidFill>
          <a:ln>
            <a:noFill/>
          </a:ln>
          <a:effectLst/>
        </p:spPr>
        <p:txBody>
          <a:bodyPr lIns="0" tIns="0" rIns="0" bIns="0" anchor="ctr"/>
          <a:lstStyle/>
          <a:p>
            <a:pPr>
              <a:defRPr/>
            </a:pPr>
            <a:endParaRPr lang="es-ES" sz="675">
              <a:solidFill>
                <a:srgbClr val="FFFFFF"/>
              </a:solidFill>
              <a:ea typeface="MS PGothic" panose="020B0600070205080204" pitchFamily="34" charset="-128"/>
            </a:endParaRPr>
          </a:p>
        </p:txBody>
      </p:sp>
      <p:sp>
        <p:nvSpPr>
          <p:cNvPr id="11292" name="AutoShape 28"/>
          <p:cNvSpPr/>
          <p:nvPr/>
        </p:nvSpPr>
        <p:spPr bwMode="auto">
          <a:xfrm>
            <a:off x="447675" y="5778500"/>
            <a:ext cx="4250690" cy="687705"/>
          </a:xfrm>
          <a:prstGeom prst="roundRect">
            <a:avLst>
              <a:gd name="adj" fmla="val 16171"/>
            </a:avLst>
          </a:prstGeom>
          <a:solidFill>
            <a:schemeClr val="accent5"/>
          </a:solidFill>
          <a:ln>
            <a:noFill/>
          </a:ln>
          <a:effectLst/>
        </p:spPr>
        <p:txBody>
          <a:bodyPr lIns="0" tIns="0" rIns="0" bIns="0" anchor="ctr"/>
          <a:lstStyle/>
          <a:p>
            <a:pPr>
              <a:defRPr/>
            </a:pPr>
            <a:endParaRPr lang="es-ES" sz="675">
              <a:solidFill>
                <a:srgbClr val="FFFFFF"/>
              </a:solidFill>
              <a:ea typeface="MS PGothic" panose="020B0600070205080204" pitchFamily="34" charset="-128"/>
            </a:endParaRPr>
          </a:p>
        </p:txBody>
      </p:sp>
      <p:sp>
        <p:nvSpPr>
          <p:cNvPr id="11304" name="AutoShape 40"/>
          <p:cNvSpPr/>
          <p:nvPr/>
        </p:nvSpPr>
        <p:spPr bwMode="auto">
          <a:xfrm>
            <a:off x="447675" y="6983730"/>
            <a:ext cx="4250690" cy="713105"/>
          </a:xfrm>
          <a:prstGeom prst="roundRect">
            <a:avLst>
              <a:gd name="adj" fmla="val 16171"/>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endParaRPr lang="zh-CN" altLang="zh-CN" sz="675">
              <a:solidFill>
                <a:srgbClr val="FFFFFF"/>
              </a:solidFill>
            </a:endParaRPr>
          </a:p>
        </p:txBody>
      </p:sp>
      <p:sp>
        <p:nvSpPr>
          <p:cNvPr id="14" name="文本框 13"/>
          <p:cNvSpPr txBox="1"/>
          <p:nvPr/>
        </p:nvSpPr>
        <p:spPr>
          <a:xfrm>
            <a:off x="875665" y="4666615"/>
            <a:ext cx="3005455" cy="475615"/>
          </a:xfrm>
          <a:prstGeom prst="rect">
            <a:avLst/>
          </a:prstGeom>
          <a:noFill/>
        </p:spPr>
        <p:txBody>
          <a:bodyPr wrap="square" rtlCol="0">
            <a:spAutoFit/>
          </a:bodyPr>
          <a:p>
            <a:pPr algn="ctr"/>
            <a:r>
              <a:rPr lang="zh-CN" altLang="en-US">
                <a:solidFill>
                  <a:schemeClr val="bg1"/>
                </a:solidFill>
                <a:latin typeface="微软雅黑" panose="020B0503020204020204" charset="-122"/>
                <a:ea typeface="微软雅黑" panose="020B0503020204020204" charset="-122"/>
              </a:rPr>
              <a:t>骨骼肌</a:t>
            </a:r>
            <a:endParaRPr lang="zh-CN" altLang="en-US">
              <a:solidFill>
                <a:schemeClr val="bg1"/>
              </a:solidFill>
              <a:latin typeface="微软雅黑" panose="020B0503020204020204" charset="-122"/>
              <a:ea typeface="微软雅黑" panose="020B0503020204020204" charset="-122"/>
            </a:endParaRPr>
          </a:p>
        </p:txBody>
      </p:sp>
      <p:sp>
        <p:nvSpPr>
          <p:cNvPr id="15" name="文本框 14"/>
          <p:cNvSpPr txBox="1"/>
          <p:nvPr/>
        </p:nvSpPr>
        <p:spPr>
          <a:xfrm>
            <a:off x="875665" y="5884545"/>
            <a:ext cx="3005455" cy="475615"/>
          </a:xfrm>
          <a:prstGeom prst="rect">
            <a:avLst/>
          </a:prstGeom>
          <a:noFill/>
        </p:spPr>
        <p:txBody>
          <a:bodyPr wrap="square" rtlCol="0">
            <a:spAutoFit/>
          </a:bodyPr>
          <a:p>
            <a:pPr algn="ctr"/>
            <a:r>
              <a:rPr lang="zh-CN" altLang="en-US">
                <a:solidFill>
                  <a:schemeClr val="bg1"/>
                </a:solidFill>
                <a:latin typeface="微软雅黑" panose="020B0503020204020204" charset="-122"/>
                <a:ea typeface="微软雅黑" panose="020B0503020204020204" charset="-122"/>
              </a:rPr>
              <a:t>基础代谢</a:t>
            </a:r>
            <a:endParaRPr lang="zh-CN" altLang="en-US">
              <a:solidFill>
                <a:schemeClr val="bg1"/>
              </a:solidFill>
              <a:latin typeface="微软雅黑" panose="020B0503020204020204" charset="-122"/>
              <a:ea typeface="微软雅黑" panose="020B0503020204020204" charset="-122"/>
            </a:endParaRPr>
          </a:p>
        </p:txBody>
      </p:sp>
      <p:sp>
        <p:nvSpPr>
          <p:cNvPr id="19" name="文本框 18"/>
          <p:cNvSpPr txBox="1"/>
          <p:nvPr/>
        </p:nvSpPr>
        <p:spPr>
          <a:xfrm>
            <a:off x="875665" y="7102475"/>
            <a:ext cx="3005455" cy="475615"/>
          </a:xfrm>
          <a:prstGeom prst="rect">
            <a:avLst/>
          </a:prstGeom>
          <a:noFill/>
        </p:spPr>
        <p:txBody>
          <a:bodyPr wrap="square" rtlCol="0">
            <a:spAutoFit/>
          </a:bodyPr>
          <a:p>
            <a:pPr algn="ctr"/>
            <a:r>
              <a:rPr lang="zh-CN" altLang="en-US">
                <a:solidFill>
                  <a:schemeClr val="bg1"/>
                </a:solidFill>
                <a:latin typeface="微软雅黑" panose="020B0503020204020204" charset="-122"/>
                <a:ea typeface="微软雅黑" panose="020B0503020204020204" charset="-122"/>
              </a:rPr>
              <a:t>机体活动</a:t>
            </a:r>
            <a:endParaRPr lang="zh-CN" altLang="en-US">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523240" y="3509645"/>
            <a:ext cx="4175125" cy="553085"/>
          </a:xfrm>
          <a:prstGeom prst="rect">
            <a:avLst/>
          </a:prstGeom>
          <a:noFill/>
        </p:spPr>
        <p:txBody>
          <a:bodyPr wrap="square" rtlCol="0">
            <a:spAutoFit/>
          </a:bodyPr>
          <a:p>
            <a:r>
              <a:rPr lang="zh-CN" altLang="en-US" sz="3000">
                <a:gradFill>
                  <a:gsLst>
                    <a:gs pos="0">
                      <a:srgbClr val="14CD68"/>
                    </a:gs>
                    <a:gs pos="100000">
                      <a:srgbClr val="035C7D"/>
                    </a:gs>
                  </a:gsLst>
                  <a:lin ang="5400000" scaled="0"/>
                </a:gradFill>
                <a:latin typeface="微软雅黑" panose="020B0503020204020204" charset="-122"/>
                <a:ea typeface="微软雅黑" panose="020B0503020204020204" charset="-122"/>
                <a:cs typeface="微软雅黑" panose="020B0503020204020204" charset="-122"/>
              </a:rPr>
              <a:t>关键词 </a:t>
            </a:r>
            <a:r>
              <a:rPr lang="en-US" altLang="zh-CN" sz="3000">
                <a:gradFill>
                  <a:gsLst>
                    <a:gs pos="0">
                      <a:srgbClr val="14CD68"/>
                    </a:gs>
                    <a:gs pos="100000">
                      <a:srgbClr val="035C7D"/>
                    </a:gs>
                  </a:gsLst>
                  <a:lin ang="5400000" scaled="0"/>
                </a:gradFill>
                <a:latin typeface="微软雅黑" panose="020B0503020204020204" charset="-122"/>
                <a:ea typeface="微软雅黑" panose="020B0503020204020204" charset="-122"/>
                <a:cs typeface="微软雅黑" panose="020B0503020204020204" charset="-122"/>
              </a:rPr>
              <a:t>KEY WORDS</a:t>
            </a:r>
            <a:endParaRPr lang="en-US" altLang="zh-CN" sz="3000">
              <a:gradFill>
                <a:gsLst>
                  <a:gs pos="0">
                    <a:srgbClr val="14CD68"/>
                  </a:gs>
                  <a:gs pos="100000">
                    <a:srgbClr val="035C7D"/>
                  </a:gs>
                </a:gsLst>
                <a:lin ang="5400000" scaled="0"/>
              </a:gra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par>
    </p:tnLst>
    <p:bldLst>
      <p:bldP spid="47" grpId="0" bldLvl="0" animBg="1"/>
      <p:bldP spid="47" grpId="1" bldLvl="0" animBg="1"/>
      <p:bldP spid="48" grpId="0"/>
      <p:bldP spid="37" grpId="0"/>
      <p:bldP spid="11280" grpId="0" bldLvl="0" animBg="1" autoUpdateAnimBg="0"/>
      <p:bldP spid="11292" grpId="0" bldLvl="0" animBg="1" autoUpdateAnimBg="0"/>
      <p:bldP spid="11304" grpId="0" bldLvl="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 name="AutoShape 16"/>
          <p:cNvSpPr/>
          <p:nvPr/>
        </p:nvSpPr>
        <p:spPr bwMode="auto">
          <a:xfrm>
            <a:off x="532765" y="474345"/>
            <a:ext cx="4227195" cy="500380"/>
          </a:xfrm>
          <a:prstGeom prst="roundRect">
            <a:avLst>
              <a:gd name="adj" fmla="val 16171"/>
            </a:avLst>
          </a:prstGeom>
          <a:solidFill>
            <a:schemeClr val="accent3"/>
          </a:solidFill>
          <a:ln>
            <a:noFill/>
          </a:ln>
          <a:effectLst/>
        </p:spPr>
        <p:txBody>
          <a:bodyPr lIns="0" tIns="0" rIns="0" bIns="0" anchor="ctr"/>
          <a:p>
            <a:pPr>
              <a:defRPr/>
            </a:pPr>
            <a:endParaRPr lang="es-ES" sz="675">
              <a:solidFill>
                <a:srgbClr val="FFFFFF"/>
              </a:solidFill>
              <a:ea typeface="MS PGothic" panose="020B0600070205080204" pitchFamily="34" charset="-128"/>
            </a:endParaRPr>
          </a:p>
        </p:txBody>
      </p:sp>
      <p:sp>
        <p:nvSpPr>
          <p:cNvPr id="14" name="文本框 13"/>
          <p:cNvSpPr txBox="1"/>
          <p:nvPr/>
        </p:nvSpPr>
        <p:spPr>
          <a:xfrm>
            <a:off x="577215" y="482600"/>
            <a:ext cx="4182110" cy="491490"/>
          </a:xfrm>
          <a:prstGeom prst="rect">
            <a:avLst/>
          </a:prstGeom>
          <a:noFill/>
        </p:spPr>
        <p:txBody>
          <a:bodyPr wrap="square" rtlCol="0">
            <a:spAutoFit/>
          </a:bodyPr>
          <a:p>
            <a:pPr algn="ctr"/>
            <a:r>
              <a:rPr lang="zh-CN" altLang="en-US" sz="2600">
                <a:solidFill>
                  <a:schemeClr val="bg1"/>
                </a:solidFill>
                <a:latin typeface="微软雅黑" panose="020B0503020204020204" charset="-122"/>
                <a:ea typeface="微软雅黑" panose="020B0503020204020204" charset="-122"/>
              </a:rPr>
              <a:t>骨骼肌</a:t>
            </a:r>
            <a:r>
              <a:rPr lang="zh-CN" altLang="en-US" sz="2600">
                <a:solidFill>
                  <a:schemeClr val="bg1"/>
                </a:solidFill>
                <a:sym typeface="+mn-ea"/>
              </a:rPr>
              <a:t>（skeletal muscle）</a:t>
            </a:r>
            <a:endParaRPr lang="zh-CN" altLang="en-US" sz="2600">
              <a:solidFill>
                <a:schemeClr val="bg1"/>
              </a:solidFill>
              <a:latin typeface="微软雅黑" panose="020B0503020204020204" charset="-122"/>
              <a:ea typeface="微软雅黑" panose="020B0503020204020204" charset="-122"/>
              <a:sym typeface="+mn-ea"/>
            </a:endParaRPr>
          </a:p>
        </p:txBody>
      </p:sp>
      <p:sp>
        <p:nvSpPr>
          <p:cNvPr id="221" name="文本框 220"/>
          <p:cNvSpPr txBox="1"/>
          <p:nvPr>
            <p:custDataLst>
              <p:tags r:id="rId1"/>
            </p:custDataLst>
          </p:nvPr>
        </p:nvSpPr>
        <p:spPr>
          <a:xfrm>
            <a:off x="664845" y="1188085"/>
            <a:ext cx="3804920" cy="3677920"/>
          </a:xfrm>
          <a:prstGeom prst="rect">
            <a:avLst/>
          </a:prstGeom>
          <a:noFill/>
        </p:spPr>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marL="342900" lvl="0" indent="-342900" algn="l" eaLnBrk="1" fontAlgn="ctr" latinLnBrk="0">
              <a:lnSpc>
                <a:spcPct val="130000"/>
              </a:lnSpc>
              <a:spcBef>
                <a:spcPts val="600"/>
              </a:spcBef>
              <a:spcAft>
                <a:spcPts val="0"/>
              </a:spcAft>
              <a:buClr>
                <a:srgbClr val="C00000"/>
              </a:buClr>
              <a:buSzPct val="100000"/>
              <a:buFont typeface="Wingdings" panose="05000000000000000000" charset="0"/>
              <a:buChar char="ü"/>
            </a:pPr>
            <a:r>
              <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rPr>
              <a:t>骨骼肌是由数以千计，具有收缩能力的肌细胞（由于其形状成幼长的纤维状，所以亦称作肌纤维）所组成。</a:t>
            </a:r>
            <a:endPar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endParaRPr>
          </a:p>
          <a:p>
            <a:pPr marL="342900" lvl="0" indent="-342900" algn="l" eaLnBrk="1" fontAlgn="ctr" latinLnBrk="0">
              <a:lnSpc>
                <a:spcPct val="130000"/>
              </a:lnSpc>
              <a:spcBef>
                <a:spcPts val="600"/>
              </a:spcBef>
              <a:spcAft>
                <a:spcPts val="0"/>
              </a:spcAft>
              <a:buClr>
                <a:srgbClr val="C00000"/>
              </a:buClr>
              <a:buSzPct val="100000"/>
              <a:buFont typeface="Wingdings" panose="05000000000000000000" charset="0"/>
              <a:buChar char="ü"/>
            </a:pPr>
            <a:r>
              <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rPr>
              <a:t>身体活动都是骨骼肌收缩的成果，人体共600多条骨骼肌，约占全身重量的40%，肌肉力量和耐力直接影响运动表现。</a:t>
            </a:r>
            <a:endPar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endParaRPr>
          </a:p>
        </p:txBody>
      </p:sp>
      <p:grpSp>
        <p:nvGrpSpPr>
          <p:cNvPr id="222" name="icon_1"/>
          <p:cNvGrpSpPr>
            <a:grpSpLocks noChangeAspect="1"/>
          </p:cNvGrpSpPr>
          <p:nvPr>
            <p:custDataLst>
              <p:tags r:id="rId2"/>
            </p:custDataLst>
          </p:nvPr>
        </p:nvGrpSpPr>
        <p:grpSpPr>
          <a:xfrm>
            <a:off x="55245" y="1287145"/>
            <a:ext cx="457200" cy="457200"/>
            <a:chOff x="3031331" y="18930938"/>
            <a:chExt cx="1551527" cy="1550098"/>
          </a:xfrm>
          <a:solidFill>
            <a:schemeClr val="accent1"/>
          </a:solidFill>
        </p:grpSpPr>
        <p:sp>
          <p:nvSpPr>
            <p:cNvPr id="223" name="PA-任意多边形: 形状 1280"/>
            <p:cNvSpPr/>
            <p:nvPr>
              <p:custDataLst>
                <p:tags r:id="rId3"/>
              </p:custDataLst>
            </p:nvPr>
          </p:nvSpPr>
          <p:spPr>
            <a:xfrm>
              <a:off x="3916108" y="18930938"/>
              <a:ext cx="666750" cy="666750"/>
            </a:xfrm>
            <a:custGeom>
              <a:avLst/>
              <a:gdLst>
                <a:gd name="connsiteX0" fmla="*/ 241491 w 666750"/>
                <a:gd name="connsiteY0" fmla="*/ 30544 h 666750"/>
                <a:gd name="connsiteX1" fmla="*/ 195231 w 666750"/>
                <a:gd name="connsiteY1" fmla="*/ 23813 h 666750"/>
                <a:gd name="connsiteX2" fmla="*/ 23813 w 666750"/>
                <a:gd name="connsiteY2" fmla="*/ 212662 h 666750"/>
                <a:gd name="connsiteX3" fmla="*/ 23813 w 666750"/>
                <a:gd name="connsiteY3" fmla="*/ 610743 h 666750"/>
                <a:gd name="connsiteX4" fmla="*/ 71438 w 666750"/>
                <a:gd name="connsiteY4" fmla="*/ 658368 h 666750"/>
                <a:gd name="connsiteX5" fmla="*/ 469519 w 666750"/>
                <a:gd name="connsiteY5" fmla="*/ 658368 h 666750"/>
                <a:gd name="connsiteX6" fmla="*/ 625888 w 666750"/>
                <a:gd name="connsiteY6" fmla="*/ 582962 h 666750"/>
                <a:gd name="connsiteX7" fmla="*/ 651637 w 666750"/>
                <a:gd name="connsiteY7" fmla="*/ 440754 h 666750"/>
                <a:gd name="connsiteX8" fmla="*/ 241491 w 666750"/>
                <a:gd name="connsiteY8" fmla="*/ 30544 h 666750"/>
                <a:gd name="connsiteX9" fmla="*/ 549688 w 666750"/>
                <a:gd name="connsiteY9" fmla="*/ 525812 h 666750"/>
                <a:gd name="connsiteX10" fmla="*/ 469551 w 666750"/>
                <a:gd name="connsiteY10" fmla="*/ 563086 h 666750"/>
                <a:gd name="connsiteX11" fmla="*/ 119094 w 666750"/>
                <a:gd name="connsiteY11" fmla="*/ 563086 h 666750"/>
                <a:gd name="connsiteX12" fmla="*/ 119094 w 666750"/>
                <a:gd name="connsiteY12" fmla="*/ 212662 h 666750"/>
                <a:gd name="connsiteX13" fmla="*/ 214757 w 666750"/>
                <a:gd name="connsiteY13" fmla="*/ 121952 h 666750"/>
                <a:gd name="connsiteX14" fmla="*/ 560261 w 666750"/>
                <a:gd name="connsiteY14" fmla="*/ 467487 h 666750"/>
                <a:gd name="connsiteX15" fmla="*/ 549688 w 666750"/>
                <a:gd name="connsiteY15" fmla="*/ 525812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0" h="666750">
                  <a:moveTo>
                    <a:pt x="241491" y="30544"/>
                  </a:moveTo>
                  <a:cubicBezTo>
                    <a:pt x="226219" y="26067"/>
                    <a:pt x="210661" y="23813"/>
                    <a:pt x="195231" y="23813"/>
                  </a:cubicBezTo>
                  <a:cubicBezTo>
                    <a:pt x="100711" y="23813"/>
                    <a:pt x="23813" y="108522"/>
                    <a:pt x="23813" y="212662"/>
                  </a:cubicBezTo>
                  <a:lnTo>
                    <a:pt x="23813" y="610743"/>
                  </a:lnTo>
                  <a:cubicBezTo>
                    <a:pt x="23813" y="637064"/>
                    <a:pt x="45117" y="658368"/>
                    <a:pt x="71438" y="658368"/>
                  </a:cubicBezTo>
                  <a:lnTo>
                    <a:pt x="469519" y="658368"/>
                  </a:lnTo>
                  <a:cubicBezTo>
                    <a:pt x="532067" y="658368"/>
                    <a:pt x="590518" y="630174"/>
                    <a:pt x="625888" y="582962"/>
                  </a:cubicBezTo>
                  <a:cubicBezTo>
                    <a:pt x="657130" y="541274"/>
                    <a:pt x="666242" y="490760"/>
                    <a:pt x="651637" y="440754"/>
                  </a:cubicBezTo>
                  <a:cubicBezTo>
                    <a:pt x="594392" y="244983"/>
                    <a:pt x="437229" y="87789"/>
                    <a:pt x="241491" y="30544"/>
                  </a:cubicBezTo>
                  <a:close/>
                  <a:moveTo>
                    <a:pt x="549688" y="525812"/>
                  </a:moveTo>
                  <a:cubicBezTo>
                    <a:pt x="532479" y="548799"/>
                    <a:pt x="501745" y="563086"/>
                    <a:pt x="469551" y="563086"/>
                  </a:cubicBezTo>
                  <a:lnTo>
                    <a:pt x="119094" y="563086"/>
                  </a:lnTo>
                  <a:lnTo>
                    <a:pt x="119094" y="212662"/>
                  </a:lnTo>
                  <a:cubicBezTo>
                    <a:pt x="119094" y="154115"/>
                    <a:pt x="165322" y="107474"/>
                    <a:pt x="214757" y="121952"/>
                  </a:cubicBezTo>
                  <a:cubicBezTo>
                    <a:pt x="379635" y="170212"/>
                    <a:pt x="512032" y="302578"/>
                    <a:pt x="560261" y="467487"/>
                  </a:cubicBezTo>
                  <a:cubicBezTo>
                    <a:pt x="567944" y="493776"/>
                    <a:pt x="558768" y="513715"/>
                    <a:pt x="549688" y="525812"/>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 name="PA-任意多边形: 形状 1281"/>
            <p:cNvSpPr/>
            <p:nvPr>
              <p:custDataLst>
                <p:tags r:id="rId4"/>
              </p:custDataLst>
            </p:nvPr>
          </p:nvSpPr>
          <p:spPr>
            <a:xfrm>
              <a:off x="3031331" y="18957036"/>
              <a:ext cx="1524000" cy="1524000"/>
            </a:xfrm>
            <a:custGeom>
              <a:avLst/>
              <a:gdLst>
                <a:gd name="connsiteX0" fmla="*/ 801751 w 1524000"/>
                <a:gd name="connsiteY0" fmla="*/ 1531366 h 1524000"/>
                <a:gd name="connsiteX1" fmla="*/ 1507458 w 1524000"/>
                <a:gd name="connsiteY1" fmla="*/ 1081119 h 1524000"/>
                <a:gd name="connsiteX2" fmla="*/ 1493171 w 1524000"/>
                <a:gd name="connsiteY2" fmla="*/ 848836 h 1524000"/>
                <a:gd name="connsiteX3" fmla="*/ 1214533 w 1524000"/>
                <a:gd name="connsiteY3" fmla="*/ 705834 h 1524000"/>
                <a:gd name="connsiteX4" fmla="*/ 849376 w 1524000"/>
                <a:gd name="connsiteY4" fmla="*/ 705834 h 1524000"/>
                <a:gd name="connsiteX5" fmla="*/ 849376 w 1524000"/>
                <a:gd name="connsiteY5" fmla="*/ 340646 h 1524000"/>
                <a:gd name="connsiteX6" fmla="*/ 578517 w 1524000"/>
                <a:gd name="connsiteY6" fmla="*/ 23813 h 1524000"/>
                <a:gd name="connsiteX7" fmla="*/ 474059 w 1524000"/>
                <a:gd name="connsiteY7" fmla="*/ 47720 h 1524000"/>
                <a:gd name="connsiteX8" fmla="*/ 23813 w 1524000"/>
                <a:gd name="connsiteY8" fmla="*/ 753459 h 1524000"/>
                <a:gd name="connsiteX9" fmla="*/ 801751 w 1524000"/>
                <a:gd name="connsiteY9" fmla="*/ 1531366 h 1524000"/>
                <a:gd name="connsiteX10" fmla="*/ 514223 w 1524000"/>
                <a:gd name="connsiteY10" fmla="*/ 134080 h 1524000"/>
                <a:gd name="connsiteX11" fmla="*/ 578485 w 1524000"/>
                <a:gd name="connsiteY11" fmla="*/ 119063 h 1524000"/>
                <a:gd name="connsiteX12" fmla="*/ 754094 w 1524000"/>
                <a:gd name="connsiteY12" fmla="*/ 340646 h 1524000"/>
                <a:gd name="connsiteX13" fmla="*/ 754094 w 1524000"/>
                <a:gd name="connsiteY13" fmla="*/ 753428 h 1524000"/>
                <a:gd name="connsiteX14" fmla="*/ 801719 w 1524000"/>
                <a:gd name="connsiteY14" fmla="*/ 801053 h 1524000"/>
                <a:gd name="connsiteX15" fmla="*/ 1214501 w 1524000"/>
                <a:gd name="connsiteY15" fmla="*/ 801053 h 1524000"/>
                <a:gd name="connsiteX16" fmla="*/ 1412843 w 1524000"/>
                <a:gd name="connsiteY16" fmla="*/ 900049 h 1524000"/>
                <a:gd name="connsiteX17" fmla="*/ 1421067 w 1524000"/>
                <a:gd name="connsiteY17" fmla="*/ 1040956 h 1524000"/>
                <a:gd name="connsiteX18" fmla="*/ 801688 w 1524000"/>
                <a:gd name="connsiteY18" fmla="*/ 1436116 h 1524000"/>
                <a:gd name="connsiteX19" fmla="*/ 119031 w 1524000"/>
                <a:gd name="connsiteY19" fmla="*/ 753459 h 1524000"/>
                <a:gd name="connsiteX20" fmla="*/ 514223 w 1524000"/>
                <a:gd name="connsiteY20" fmla="*/ 13408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0" h="1524000">
                  <a:moveTo>
                    <a:pt x="801751" y="1531366"/>
                  </a:moveTo>
                  <a:cubicBezTo>
                    <a:pt x="1103249" y="1531366"/>
                    <a:pt x="1380268" y="1354646"/>
                    <a:pt x="1507458" y="1081119"/>
                  </a:cubicBezTo>
                  <a:cubicBezTo>
                    <a:pt x="1543876" y="1002856"/>
                    <a:pt x="1538796" y="920369"/>
                    <a:pt x="1493171" y="848836"/>
                  </a:cubicBezTo>
                  <a:cubicBezTo>
                    <a:pt x="1437767" y="761968"/>
                    <a:pt x="1328388" y="705834"/>
                    <a:pt x="1214533" y="705834"/>
                  </a:cubicBezTo>
                  <a:lnTo>
                    <a:pt x="849376" y="705834"/>
                  </a:lnTo>
                  <a:lnTo>
                    <a:pt x="849376" y="340646"/>
                  </a:lnTo>
                  <a:cubicBezTo>
                    <a:pt x="849376" y="168910"/>
                    <a:pt x="725329" y="23813"/>
                    <a:pt x="578517" y="23813"/>
                  </a:cubicBezTo>
                  <a:cubicBezTo>
                    <a:pt x="543338" y="23813"/>
                    <a:pt x="508191" y="31845"/>
                    <a:pt x="474059" y="47720"/>
                  </a:cubicBezTo>
                  <a:cubicBezTo>
                    <a:pt x="200565" y="174911"/>
                    <a:pt x="23813" y="451961"/>
                    <a:pt x="23813" y="753459"/>
                  </a:cubicBezTo>
                  <a:cubicBezTo>
                    <a:pt x="23813" y="1182402"/>
                    <a:pt x="372777" y="1531366"/>
                    <a:pt x="801751" y="1531366"/>
                  </a:cubicBezTo>
                  <a:close/>
                  <a:moveTo>
                    <a:pt x="514223" y="134080"/>
                  </a:moveTo>
                  <a:cubicBezTo>
                    <a:pt x="535654" y="124111"/>
                    <a:pt x="557276" y="119063"/>
                    <a:pt x="578485" y="119063"/>
                  </a:cubicBezTo>
                  <a:cubicBezTo>
                    <a:pt x="673672" y="119063"/>
                    <a:pt x="754094" y="220536"/>
                    <a:pt x="754094" y="340646"/>
                  </a:cubicBezTo>
                  <a:lnTo>
                    <a:pt x="754094" y="753428"/>
                  </a:lnTo>
                  <a:cubicBezTo>
                    <a:pt x="754094" y="779748"/>
                    <a:pt x="775399" y="801053"/>
                    <a:pt x="801719" y="801053"/>
                  </a:cubicBezTo>
                  <a:lnTo>
                    <a:pt x="1214501" y="801053"/>
                  </a:lnTo>
                  <a:cubicBezTo>
                    <a:pt x="1296638" y="801053"/>
                    <a:pt x="1374489" y="839915"/>
                    <a:pt x="1412843" y="900049"/>
                  </a:cubicBezTo>
                  <a:cubicBezTo>
                    <a:pt x="1432306" y="930561"/>
                    <a:pt x="1449515" y="979773"/>
                    <a:pt x="1421067" y="1040956"/>
                  </a:cubicBezTo>
                  <a:cubicBezTo>
                    <a:pt x="1309402" y="1281017"/>
                    <a:pt x="1066292" y="1436116"/>
                    <a:pt x="801688" y="1436116"/>
                  </a:cubicBezTo>
                  <a:cubicBezTo>
                    <a:pt x="425260" y="1436116"/>
                    <a:pt x="119031" y="1129856"/>
                    <a:pt x="119031" y="753459"/>
                  </a:cubicBezTo>
                  <a:cubicBezTo>
                    <a:pt x="119063" y="488855"/>
                    <a:pt x="274161" y="245713"/>
                    <a:pt x="514223" y="134080"/>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25" name="icon_2"/>
          <p:cNvGrpSpPr>
            <a:grpSpLocks noChangeAspect="1"/>
          </p:cNvGrpSpPr>
          <p:nvPr>
            <p:custDataLst>
              <p:tags r:id="rId5"/>
            </p:custDataLst>
          </p:nvPr>
        </p:nvGrpSpPr>
        <p:grpSpPr bwMode="auto">
          <a:xfrm>
            <a:off x="120015" y="3230880"/>
            <a:ext cx="457200" cy="452954"/>
            <a:chOff x="3686" y="2007"/>
            <a:chExt cx="308" cy="305"/>
          </a:xfrm>
          <a:solidFill>
            <a:schemeClr val="accent1"/>
          </a:solidFill>
        </p:grpSpPr>
        <p:sp>
          <p:nvSpPr>
            <p:cNvPr id="226" name="PA-任意多边形 2676"/>
            <p:cNvSpPr/>
            <p:nvPr>
              <p:custDataLst>
                <p:tags r:id="rId6"/>
              </p:custDataLst>
            </p:nvPr>
          </p:nvSpPr>
          <p:spPr bwMode="auto">
            <a:xfrm>
              <a:off x="3818" y="2091"/>
              <a:ext cx="90" cy="93"/>
            </a:xfrm>
            <a:custGeom>
              <a:avLst/>
              <a:gdLst>
                <a:gd name="T0" fmla="*/ 0 w 236"/>
                <a:gd name="T1" fmla="*/ 180 h 243"/>
                <a:gd name="T2" fmla="*/ 64 w 236"/>
                <a:gd name="T3" fmla="*/ 243 h 243"/>
                <a:gd name="T4" fmla="*/ 120 w 236"/>
                <a:gd name="T5" fmla="*/ 208 h 243"/>
                <a:gd name="T6" fmla="*/ 120 w 236"/>
                <a:gd name="T7" fmla="*/ 209 h 243"/>
                <a:gd name="T8" fmla="*/ 236 w 236"/>
                <a:gd name="T9" fmla="*/ 0 h 243"/>
                <a:gd name="T10" fmla="*/ 33 w 236"/>
                <a:gd name="T11" fmla="*/ 124 h 243"/>
                <a:gd name="T12" fmla="*/ 33 w 236"/>
                <a:gd name="T13" fmla="*/ 124 h 243"/>
                <a:gd name="T14" fmla="*/ 0 w 236"/>
                <a:gd name="T15" fmla="*/ 180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43">
                  <a:moveTo>
                    <a:pt x="0" y="180"/>
                  </a:moveTo>
                  <a:cubicBezTo>
                    <a:pt x="0" y="215"/>
                    <a:pt x="29" y="243"/>
                    <a:pt x="64" y="243"/>
                  </a:cubicBezTo>
                  <a:cubicBezTo>
                    <a:pt x="88" y="243"/>
                    <a:pt x="110" y="229"/>
                    <a:pt x="120" y="208"/>
                  </a:cubicBezTo>
                  <a:lnTo>
                    <a:pt x="120" y="209"/>
                  </a:lnTo>
                  <a:lnTo>
                    <a:pt x="236" y="0"/>
                  </a:lnTo>
                  <a:lnTo>
                    <a:pt x="33" y="124"/>
                  </a:lnTo>
                  <a:lnTo>
                    <a:pt x="33" y="124"/>
                  </a:lnTo>
                  <a:cubicBezTo>
                    <a:pt x="14" y="135"/>
                    <a:pt x="0" y="156"/>
                    <a:pt x="0" y="180"/>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 name="PA-任意多边形 2677"/>
            <p:cNvSpPr/>
            <p:nvPr>
              <p:custDataLst>
                <p:tags r:id="rId7"/>
              </p:custDataLst>
            </p:nvPr>
          </p:nvSpPr>
          <p:spPr bwMode="auto">
            <a:xfrm>
              <a:off x="3846" y="2007"/>
              <a:ext cx="94" cy="63"/>
            </a:xfrm>
            <a:custGeom>
              <a:avLst/>
              <a:gdLst>
                <a:gd name="T0" fmla="*/ 246 w 246"/>
                <a:gd name="T1" fmla="*/ 98 h 166"/>
                <a:gd name="T2" fmla="*/ 0 w 246"/>
                <a:gd name="T3" fmla="*/ 0 h 166"/>
                <a:gd name="T4" fmla="*/ 0 w 246"/>
                <a:gd name="T5" fmla="*/ 96 h 166"/>
                <a:gd name="T6" fmla="*/ 175 w 246"/>
                <a:gd name="T7" fmla="*/ 166 h 166"/>
                <a:gd name="T8" fmla="*/ 246 w 246"/>
                <a:gd name="T9" fmla="*/ 98 h 166"/>
              </a:gdLst>
              <a:ahLst/>
              <a:cxnLst>
                <a:cxn ang="0">
                  <a:pos x="T0" y="T1"/>
                </a:cxn>
                <a:cxn ang="0">
                  <a:pos x="T2" y="T3"/>
                </a:cxn>
                <a:cxn ang="0">
                  <a:pos x="T4" y="T5"/>
                </a:cxn>
                <a:cxn ang="0">
                  <a:pos x="T6" y="T7"/>
                </a:cxn>
                <a:cxn ang="0">
                  <a:pos x="T8" y="T9"/>
                </a:cxn>
              </a:cxnLst>
              <a:rect l="0" t="0" r="r" b="b"/>
              <a:pathLst>
                <a:path w="246" h="166">
                  <a:moveTo>
                    <a:pt x="246" y="98"/>
                  </a:moveTo>
                  <a:cubicBezTo>
                    <a:pt x="180" y="41"/>
                    <a:pt x="96" y="5"/>
                    <a:pt x="0" y="0"/>
                  </a:cubicBezTo>
                  <a:lnTo>
                    <a:pt x="0" y="96"/>
                  </a:lnTo>
                  <a:cubicBezTo>
                    <a:pt x="80" y="101"/>
                    <a:pt x="128" y="127"/>
                    <a:pt x="175" y="166"/>
                  </a:cubicBezTo>
                  <a:lnTo>
                    <a:pt x="246" y="98"/>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 name="PA-任意多边形 2678"/>
            <p:cNvSpPr/>
            <p:nvPr>
              <p:custDataLst>
                <p:tags r:id="rId8"/>
              </p:custDataLst>
            </p:nvPr>
          </p:nvSpPr>
          <p:spPr bwMode="auto">
            <a:xfrm>
              <a:off x="3929" y="2057"/>
              <a:ext cx="65" cy="91"/>
            </a:xfrm>
            <a:custGeom>
              <a:avLst/>
              <a:gdLst>
                <a:gd name="T0" fmla="*/ 74 w 170"/>
                <a:gd name="T1" fmla="*/ 239 h 239"/>
                <a:gd name="T2" fmla="*/ 170 w 170"/>
                <a:gd name="T3" fmla="*/ 239 h 239"/>
                <a:gd name="T4" fmla="*/ 68 w 170"/>
                <a:gd name="T5" fmla="*/ 0 h 239"/>
                <a:gd name="T6" fmla="*/ 0 w 170"/>
                <a:gd name="T7" fmla="*/ 68 h 239"/>
                <a:gd name="T8" fmla="*/ 74 w 170"/>
                <a:gd name="T9" fmla="*/ 239 h 239"/>
              </a:gdLst>
              <a:ahLst/>
              <a:cxnLst>
                <a:cxn ang="0">
                  <a:pos x="T0" y="T1"/>
                </a:cxn>
                <a:cxn ang="0">
                  <a:pos x="T2" y="T3"/>
                </a:cxn>
                <a:cxn ang="0">
                  <a:pos x="T4" y="T5"/>
                </a:cxn>
                <a:cxn ang="0">
                  <a:pos x="T6" y="T7"/>
                </a:cxn>
                <a:cxn ang="0">
                  <a:pos x="T8" y="T9"/>
                </a:cxn>
              </a:cxnLst>
              <a:rect l="0" t="0" r="r" b="b"/>
              <a:pathLst>
                <a:path w="170" h="239">
                  <a:moveTo>
                    <a:pt x="74" y="239"/>
                  </a:moveTo>
                  <a:lnTo>
                    <a:pt x="170" y="239"/>
                  </a:lnTo>
                  <a:cubicBezTo>
                    <a:pt x="164" y="143"/>
                    <a:pt x="126" y="65"/>
                    <a:pt x="68" y="0"/>
                  </a:cubicBezTo>
                  <a:lnTo>
                    <a:pt x="0" y="68"/>
                  </a:lnTo>
                  <a:cubicBezTo>
                    <a:pt x="41" y="115"/>
                    <a:pt x="68" y="175"/>
                    <a:pt x="74" y="239"/>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 name="PA-任意多边形 2679"/>
            <p:cNvSpPr/>
            <p:nvPr>
              <p:custDataLst>
                <p:tags r:id="rId9"/>
              </p:custDataLst>
            </p:nvPr>
          </p:nvSpPr>
          <p:spPr bwMode="auto">
            <a:xfrm>
              <a:off x="3686" y="2007"/>
              <a:ext cx="308" cy="305"/>
            </a:xfrm>
            <a:custGeom>
              <a:avLst/>
              <a:gdLst>
                <a:gd name="T0" fmla="*/ 711 w 808"/>
                <a:gd name="T1" fmla="*/ 418 h 801"/>
                <a:gd name="T2" fmla="*/ 407 w 808"/>
                <a:gd name="T3" fmla="*/ 705 h 801"/>
                <a:gd name="T4" fmla="*/ 96 w 808"/>
                <a:gd name="T5" fmla="*/ 400 h 801"/>
                <a:gd name="T6" fmla="*/ 372 w 808"/>
                <a:gd name="T7" fmla="*/ 96 h 801"/>
                <a:gd name="T8" fmla="*/ 372 w 808"/>
                <a:gd name="T9" fmla="*/ 0 h 801"/>
                <a:gd name="T10" fmla="*/ 0 w 808"/>
                <a:gd name="T11" fmla="*/ 401 h 801"/>
                <a:gd name="T12" fmla="*/ 404 w 808"/>
                <a:gd name="T13" fmla="*/ 801 h 801"/>
                <a:gd name="T14" fmla="*/ 808 w 808"/>
                <a:gd name="T15" fmla="*/ 418 h 801"/>
                <a:gd name="T16" fmla="*/ 711 w 808"/>
                <a:gd name="T17" fmla="*/ 418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8" h="801">
                  <a:moveTo>
                    <a:pt x="711" y="418"/>
                  </a:moveTo>
                  <a:cubicBezTo>
                    <a:pt x="701" y="578"/>
                    <a:pt x="569" y="705"/>
                    <a:pt x="407" y="705"/>
                  </a:cubicBezTo>
                  <a:cubicBezTo>
                    <a:pt x="238" y="705"/>
                    <a:pt x="96" y="569"/>
                    <a:pt x="96" y="400"/>
                  </a:cubicBezTo>
                  <a:cubicBezTo>
                    <a:pt x="96" y="240"/>
                    <a:pt x="228" y="108"/>
                    <a:pt x="372" y="96"/>
                  </a:cubicBezTo>
                  <a:lnTo>
                    <a:pt x="372" y="0"/>
                  </a:lnTo>
                  <a:cubicBezTo>
                    <a:pt x="164" y="12"/>
                    <a:pt x="0" y="187"/>
                    <a:pt x="0" y="401"/>
                  </a:cubicBezTo>
                  <a:cubicBezTo>
                    <a:pt x="0" y="622"/>
                    <a:pt x="183" y="801"/>
                    <a:pt x="404" y="801"/>
                  </a:cubicBezTo>
                  <a:cubicBezTo>
                    <a:pt x="619" y="801"/>
                    <a:pt x="797" y="626"/>
                    <a:pt x="808" y="418"/>
                  </a:cubicBezTo>
                  <a:lnTo>
                    <a:pt x="711" y="418"/>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pic>
        <p:nvPicPr>
          <p:cNvPr id="4" name="内容占位符 3" descr="u=3823343869,117802749&amp;fm=26&amp;gp=0"/>
          <p:cNvPicPr>
            <a:picLocks noChangeAspect="1"/>
          </p:cNvPicPr>
          <p:nvPr>
            <p:ph idx="1"/>
          </p:nvPr>
        </p:nvPicPr>
        <p:blipFill>
          <a:blip r:embed="rId10"/>
          <a:srcRect t="17096" b="9620"/>
          <a:stretch>
            <a:fillRect/>
          </a:stretch>
        </p:blipFill>
        <p:spPr>
          <a:xfrm>
            <a:off x="612775" y="4954905"/>
            <a:ext cx="3919220" cy="4038600"/>
          </a:xfrm>
          <a:prstGeom prst="rect">
            <a:avLst/>
          </a:prstGeom>
          <a:noFill/>
          <a:ln w="38100" cap="rnd" cmpd="sng">
            <a:solidFill>
              <a:srgbClr val="FFC000"/>
            </a:solidFill>
            <a:prstDash val="solid"/>
            <a:round/>
          </a:ln>
        </p:spPr>
      </p:pic>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par>
    </p:tnLst>
    <p:bldLst>
      <p:bldP spid="23"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7" name="KSO_Shape"/>
          <p:cNvSpPr/>
          <p:nvPr/>
        </p:nvSpPr>
        <p:spPr>
          <a:xfrm>
            <a:off x="620395" y="608330"/>
            <a:ext cx="479425" cy="499110"/>
          </a:xfrm>
          <a:custGeom>
            <a:avLst/>
            <a:gdLst>
              <a:gd name="connsiteX0" fmla="*/ 158628 w 585904"/>
              <a:gd name="connsiteY0" fmla="*/ 130053 h 585904"/>
              <a:gd name="connsiteX1" fmla="*/ 321527 w 585904"/>
              <a:gd name="connsiteY1" fmla="*/ 292952 h 585904"/>
              <a:gd name="connsiteX2" fmla="*/ 158628 w 585904"/>
              <a:gd name="connsiteY2" fmla="*/ 455850 h 585904"/>
              <a:gd name="connsiteX3" fmla="*/ 321527 w 585904"/>
              <a:gd name="connsiteY3" fmla="*/ 455850 h 585904"/>
              <a:gd name="connsiteX4" fmla="*/ 484425 w 585904"/>
              <a:gd name="connsiteY4" fmla="*/ 292952 h 585904"/>
              <a:gd name="connsiteX5" fmla="*/ 321527 w 585904"/>
              <a:gd name="connsiteY5" fmla="*/ 130053 h 585904"/>
              <a:gd name="connsiteX6" fmla="*/ 292952 w 585904"/>
              <a:gd name="connsiteY6" fmla="*/ 0 h 585904"/>
              <a:gd name="connsiteX7" fmla="*/ 585904 w 585904"/>
              <a:gd name="connsiteY7" fmla="*/ 292952 h 585904"/>
              <a:gd name="connsiteX8" fmla="*/ 292952 w 585904"/>
              <a:gd name="connsiteY8" fmla="*/ 585904 h 585904"/>
              <a:gd name="connsiteX9" fmla="*/ 0 w 585904"/>
              <a:gd name="connsiteY9" fmla="*/ 292952 h 585904"/>
              <a:gd name="connsiteX10" fmla="*/ 292952 w 585904"/>
              <a:gd name="connsiteY10"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4" h="585904">
                <a:moveTo>
                  <a:pt x="158628" y="130053"/>
                </a:moveTo>
                <a:lnTo>
                  <a:pt x="321527" y="292952"/>
                </a:lnTo>
                <a:lnTo>
                  <a:pt x="158628" y="455850"/>
                </a:lnTo>
                <a:lnTo>
                  <a:pt x="321527" y="455850"/>
                </a:lnTo>
                <a:lnTo>
                  <a:pt x="484425" y="292952"/>
                </a:lnTo>
                <a:lnTo>
                  <a:pt x="321527" y="130053"/>
                </a:ln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48" name="文本框 47"/>
          <p:cNvSpPr txBox="1"/>
          <p:nvPr/>
        </p:nvSpPr>
        <p:spPr>
          <a:xfrm>
            <a:off x="1099820" y="595630"/>
            <a:ext cx="3035935" cy="583565"/>
          </a:xfrm>
          <a:prstGeom prst="rect">
            <a:avLst/>
          </a:prstGeom>
          <a:noFill/>
        </p:spPr>
        <p:txBody>
          <a:bodyPr wrap="square" rtlCol="0">
            <a:spAutoFit/>
          </a:bodyPr>
          <a:lstStyle/>
          <a:p>
            <a:pPr algn="l"/>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身体活动概述</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1292" name="AutoShape 28"/>
          <p:cNvSpPr/>
          <p:nvPr/>
        </p:nvSpPr>
        <p:spPr bwMode="auto">
          <a:xfrm>
            <a:off x="446405" y="1435100"/>
            <a:ext cx="4250690" cy="829310"/>
          </a:xfrm>
          <a:prstGeom prst="roundRect">
            <a:avLst>
              <a:gd name="adj" fmla="val 16171"/>
            </a:avLst>
          </a:prstGeom>
          <a:solidFill>
            <a:schemeClr val="accent5"/>
          </a:solidFill>
          <a:ln>
            <a:noFill/>
          </a:ln>
          <a:effectLst/>
        </p:spPr>
        <p:txBody>
          <a:bodyPr lIns="0" tIns="0" rIns="0" bIns="0" anchor="ctr"/>
          <a:lstStyle/>
          <a:p>
            <a:pPr>
              <a:defRPr/>
            </a:pPr>
            <a:endParaRPr lang="es-ES" sz="675">
              <a:solidFill>
                <a:srgbClr val="FFFFFF"/>
              </a:solidFill>
              <a:ea typeface="MS PGothic" panose="020B0600070205080204" pitchFamily="34" charset="-128"/>
            </a:endParaRPr>
          </a:p>
        </p:txBody>
      </p:sp>
      <p:sp>
        <p:nvSpPr>
          <p:cNvPr id="15" name="文本框 14"/>
          <p:cNvSpPr txBox="1"/>
          <p:nvPr/>
        </p:nvSpPr>
        <p:spPr>
          <a:xfrm>
            <a:off x="522605" y="1434465"/>
            <a:ext cx="4038600" cy="829945"/>
          </a:xfrm>
          <a:prstGeom prst="rect">
            <a:avLst/>
          </a:prstGeom>
          <a:noFill/>
        </p:spPr>
        <p:txBody>
          <a:bodyPr wrap="square" rtlCol="0">
            <a:spAutoFit/>
          </a:bodyPr>
          <a:p>
            <a:pPr algn="ctr"/>
            <a:r>
              <a:rPr lang="zh-CN" altLang="en-US" sz="2400">
                <a:solidFill>
                  <a:schemeClr val="bg1"/>
                </a:solidFill>
                <a:latin typeface="微软雅黑" panose="020B0503020204020204" charset="-122"/>
                <a:ea typeface="微软雅黑" panose="020B0503020204020204" charset="-122"/>
              </a:rPr>
              <a:t>基础代谢</a:t>
            </a:r>
            <a:endParaRPr lang="zh-CN" altLang="en-US" sz="2400">
              <a:solidFill>
                <a:schemeClr val="bg1"/>
              </a:solidFill>
              <a:latin typeface="微软雅黑" panose="020B0503020204020204" charset="-122"/>
              <a:ea typeface="微软雅黑" panose="020B0503020204020204" charset="-122"/>
            </a:endParaRPr>
          </a:p>
          <a:p>
            <a:pPr algn="ctr"/>
            <a:r>
              <a:rPr lang="zh-CN" altLang="en-US" sz="2400">
                <a:solidFill>
                  <a:schemeClr val="bg1"/>
                </a:solidFill>
                <a:sym typeface="+mn-ea"/>
              </a:rPr>
              <a:t>（basal metabolism，BM）</a:t>
            </a:r>
            <a:endParaRPr lang="zh-CN" altLang="en-US" sz="2400">
              <a:solidFill>
                <a:schemeClr val="bg1"/>
              </a:solidFill>
              <a:latin typeface="微软雅黑" panose="020B0503020204020204" charset="-122"/>
              <a:ea typeface="微软雅黑" panose="020B0503020204020204" charset="-122"/>
            </a:endParaRPr>
          </a:p>
        </p:txBody>
      </p:sp>
      <p:sp>
        <p:nvSpPr>
          <p:cNvPr id="191" name="文本框 190"/>
          <p:cNvSpPr txBox="1"/>
          <p:nvPr>
            <p:custDataLst>
              <p:tags r:id="rId1"/>
            </p:custDataLst>
          </p:nvPr>
        </p:nvSpPr>
        <p:spPr>
          <a:xfrm>
            <a:off x="522605" y="2453640"/>
            <a:ext cx="4175125" cy="3621405"/>
          </a:xfrm>
          <a:prstGeom prst="rect">
            <a:avLst/>
          </a:prstGeom>
          <a:noFill/>
        </p:spPr>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marL="342900" lvl="0" indent="-342900" algn="l" eaLnBrk="1" fontAlgn="ctr" latinLnBrk="0">
              <a:lnSpc>
                <a:spcPct val="130000"/>
              </a:lnSpc>
              <a:spcBef>
                <a:spcPts val="800"/>
              </a:spcBef>
              <a:spcAft>
                <a:spcPts val="0"/>
              </a:spcAft>
              <a:buClr>
                <a:srgbClr val="C00000"/>
              </a:buClr>
              <a:buSzPct val="100000"/>
              <a:buFont typeface="Wingdings" panose="05000000000000000000" charset="0"/>
              <a:buChar char="ü"/>
            </a:pPr>
            <a:r>
              <a:rPr lang="zh-CN" altLang="en-US" sz="2200" spc="30" dirty="0">
                <a:ln w="3175">
                  <a:noFill/>
                  <a:prstDash val="dash"/>
                </a:ln>
                <a:solidFill>
                  <a:schemeClr val="bg1"/>
                </a:solidFill>
                <a:latin typeface="微软雅黑" panose="020B0503020204020204" charset="-122"/>
                <a:ea typeface="微软雅黑" panose="020B0503020204020204" charset="-122"/>
                <a:sym typeface="+mn-ea"/>
              </a:rPr>
              <a:t>基础代谢是指人体维持生命所有器官需要的最低能量消耗。</a:t>
            </a:r>
            <a:endParaRPr lang="zh-CN" altLang="en-US" sz="2200" spc="30" dirty="0">
              <a:ln w="3175">
                <a:noFill/>
                <a:prstDash val="dash"/>
              </a:ln>
              <a:solidFill>
                <a:schemeClr val="bg1"/>
              </a:solidFill>
              <a:latin typeface="微软雅黑" panose="020B0503020204020204" charset="-122"/>
              <a:ea typeface="微软雅黑" panose="020B0503020204020204" charset="-122"/>
              <a:sym typeface="+mn-ea"/>
            </a:endParaRPr>
          </a:p>
          <a:p>
            <a:pPr marL="342900" lvl="0" indent="-342900" algn="l" eaLnBrk="1" fontAlgn="ctr" latinLnBrk="0">
              <a:lnSpc>
                <a:spcPct val="130000"/>
              </a:lnSpc>
              <a:spcBef>
                <a:spcPts val="800"/>
              </a:spcBef>
              <a:spcAft>
                <a:spcPts val="0"/>
              </a:spcAft>
              <a:buClr>
                <a:srgbClr val="C00000"/>
              </a:buClr>
              <a:buSzPct val="100000"/>
              <a:buFont typeface="Wingdings" panose="05000000000000000000" charset="0"/>
              <a:buChar char="ü"/>
            </a:pPr>
            <a:r>
              <a:rPr lang="zh-CN" altLang="en-US" sz="2200" spc="30" dirty="0">
                <a:ln w="3175">
                  <a:noFill/>
                  <a:prstDash val="dash"/>
                </a:ln>
                <a:solidFill>
                  <a:schemeClr val="bg1"/>
                </a:solidFill>
                <a:latin typeface="微软雅黑" panose="020B0503020204020204" charset="-122"/>
                <a:ea typeface="微软雅黑" panose="020B0503020204020204" charset="-122"/>
                <a:sym typeface="+mn-ea"/>
              </a:rPr>
              <a:t>测定方法是在人体清醒而极端安静状态下，不受肌肉活动、环境温度、食物及精神紧张等因素影响时的能量代谢率（</a:t>
            </a:r>
            <a:r>
              <a:rPr lang="en-US" altLang="zh-CN" sz="2200" spc="30" dirty="0">
                <a:ln w="3175">
                  <a:noFill/>
                  <a:prstDash val="dash"/>
                </a:ln>
                <a:solidFill>
                  <a:schemeClr val="bg1"/>
                </a:solidFill>
                <a:latin typeface="微软雅黑" panose="020B0503020204020204" charset="-122"/>
                <a:ea typeface="微软雅黑" panose="020B0503020204020204" charset="-122"/>
                <a:sym typeface="+mn-ea"/>
              </a:rPr>
              <a:t>BMR</a:t>
            </a:r>
            <a:r>
              <a:rPr lang="zh-CN" altLang="en-US" sz="2200" spc="30" dirty="0">
                <a:ln w="3175">
                  <a:noFill/>
                  <a:prstDash val="dash"/>
                </a:ln>
                <a:solidFill>
                  <a:schemeClr val="bg1"/>
                </a:solidFill>
                <a:latin typeface="微软雅黑" panose="020B0503020204020204" charset="-122"/>
                <a:ea typeface="微软雅黑" panose="020B0503020204020204" charset="-122"/>
                <a:sym typeface="+mn-ea"/>
              </a:rPr>
              <a:t>）。</a:t>
            </a:r>
            <a:endParaRPr lang="zh-CN" altLang="en-US" sz="2200" spc="30" dirty="0">
              <a:ln w="3175">
                <a:noFill/>
                <a:prstDash val="dash"/>
              </a:ln>
              <a:solidFill>
                <a:schemeClr val="bg1"/>
              </a:solidFill>
              <a:latin typeface="微软雅黑" panose="020B0503020204020204" charset="-122"/>
              <a:ea typeface="微软雅黑" panose="020B0503020204020204" charset="-122"/>
              <a:sym typeface="+mn-ea"/>
            </a:endParaRPr>
          </a:p>
        </p:txBody>
      </p:sp>
      <p:pic>
        <p:nvPicPr>
          <p:cNvPr id="204" name="图片 203" descr="基础代谢"/>
          <p:cNvPicPr>
            <a:picLocks noChangeAspect="1"/>
          </p:cNvPicPr>
          <p:nvPr/>
        </p:nvPicPr>
        <p:blipFill>
          <a:blip r:embed="rId2">
            <a:extLst>
              <a:ext uri="{BEBA8EAE-BF5A-486C-A8C5-ECC9F3942E4B}">
                <a14:imgProps xmlns:a14="http://schemas.microsoft.com/office/drawing/2010/main">
                  <a14:imgLayer r:embed="rId3"/>
                </a14:imgProps>
              </a:ext>
            </a:extLst>
          </a:blip>
          <a:srcRect/>
          <a:stretch>
            <a:fillRect/>
          </a:stretch>
        </p:blipFill>
        <p:spPr>
          <a:xfrm>
            <a:off x="647700" y="6393815"/>
            <a:ext cx="3940175" cy="2620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par>
    </p:tnLst>
    <p:bldLst>
      <p:bldP spid="47" grpId="0" bldLvl="0" animBg="1"/>
      <p:bldP spid="47" grpId="1" bldLvl="0" animBg="1"/>
      <p:bldP spid="48" grpId="0"/>
      <p:bldP spid="11292"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7" name="KSO_Shape"/>
          <p:cNvSpPr/>
          <p:nvPr/>
        </p:nvSpPr>
        <p:spPr>
          <a:xfrm>
            <a:off x="620395" y="608330"/>
            <a:ext cx="479425" cy="499110"/>
          </a:xfrm>
          <a:custGeom>
            <a:avLst/>
            <a:gdLst>
              <a:gd name="connsiteX0" fmla="*/ 158628 w 585904"/>
              <a:gd name="connsiteY0" fmla="*/ 130053 h 585904"/>
              <a:gd name="connsiteX1" fmla="*/ 321527 w 585904"/>
              <a:gd name="connsiteY1" fmla="*/ 292952 h 585904"/>
              <a:gd name="connsiteX2" fmla="*/ 158628 w 585904"/>
              <a:gd name="connsiteY2" fmla="*/ 455850 h 585904"/>
              <a:gd name="connsiteX3" fmla="*/ 321527 w 585904"/>
              <a:gd name="connsiteY3" fmla="*/ 455850 h 585904"/>
              <a:gd name="connsiteX4" fmla="*/ 484425 w 585904"/>
              <a:gd name="connsiteY4" fmla="*/ 292952 h 585904"/>
              <a:gd name="connsiteX5" fmla="*/ 321527 w 585904"/>
              <a:gd name="connsiteY5" fmla="*/ 130053 h 585904"/>
              <a:gd name="connsiteX6" fmla="*/ 292952 w 585904"/>
              <a:gd name="connsiteY6" fmla="*/ 0 h 585904"/>
              <a:gd name="connsiteX7" fmla="*/ 585904 w 585904"/>
              <a:gd name="connsiteY7" fmla="*/ 292952 h 585904"/>
              <a:gd name="connsiteX8" fmla="*/ 292952 w 585904"/>
              <a:gd name="connsiteY8" fmla="*/ 585904 h 585904"/>
              <a:gd name="connsiteX9" fmla="*/ 0 w 585904"/>
              <a:gd name="connsiteY9" fmla="*/ 292952 h 585904"/>
              <a:gd name="connsiteX10" fmla="*/ 292952 w 585904"/>
              <a:gd name="connsiteY10"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4" h="585904">
                <a:moveTo>
                  <a:pt x="158628" y="130053"/>
                </a:moveTo>
                <a:lnTo>
                  <a:pt x="321527" y="292952"/>
                </a:lnTo>
                <a:lnTo>
                  <a:pt x="158628" y="455850"/>
                </a:lnTo>
                <a:lnTo>
                  <a:pt x="321527" y="455850"/>
                </a:lnTo>
                <a:lnTo>
                  <a:pt x="484425" y="292952"/>
                </a:lnTo>
                <a:lnTo>
                  <a:pt x="321527" y="130053"/>
                </a:ln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48" name="文本框 47"/>
          <p:cNvSpPr txBox="1"/>
          <p:nvPr/>
        </p:nvSpPr>
        <p:spPr>
          <a:xfrm>
            <a:off x="899795" y="595630"/>
            <a:ext cx="2805430" cy="583565"/>
          </a:xfrm>
          <a:prstGeom prst="rect">
            <a:avLst/>
          </a:prstGeom>
          <a:noFill/>
        </p:spPr>
        <p:txBody>
          <a:bodyPr wrap="square" rtlCol="0">
            <a:spAutoFit/>
          </a:bodyPr>
          <a:lstStyle/>
          <a:p>
            <a:pPr algn="l"/>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身体活动概述</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1304" name="AutoShape 40"/>
          <p:cNvSpPr/>
          <p:nvPr/>
        </p:nvSpPr>
        <p:spPr bwMode="auto">
          <a:xfrm>
            <a:off x="446405" y="1339850"/>
            <a:ext cx="4250690" cy="713105"/>
          </a:xfrm>
          <a:prstGeom prst="roundRect">
            <a:avLst>
              <a:gd name="adj" fmla="val 16171"/>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endParaRPr lang="zh-CN" altLang="zh-CN" sz="675">
              <a:solidFill>
                <a:srgbClr val="FFFFFF"/>
              </a:solidFill>
            </a:endParaRPr>
          </a:p>
        </p:txBody>
      </p:sp>
      <p:sp>
        <p:nvSpPr>
          <p:cNvPr id="19" name="文本框 18"/>
          <p:cNvSpPr txBox="1"/>
          <p:nvPr/>
        </p:nvSpPr>
        <p:spPr>
          <a:xfrm>
            <a:off x="899795" y="1458595"/>
            <a:ext cx="3005455" cy="475615"/>
          </a:xfrm>
          <a:prstGeom prst="rect">
            <a:avLst/>
          </a:prstGeom>
          <a:noFill/>
        </p:spPr>
        <p:txBody>
          <a:bodyPr wrap="square" rtlCol="0">
            <a:spAutoFit/>
          </a:bodyPr>
          <a:p>
            <a:pPr algn="ctr"/>
            <a:r>
              <a:rPr lang="zh-CN" altLang="en-US">
                <a:solidFill>
                  <a:schemeClr val="bg1"/>
                </a:solidFill>
                <a:latin typeface="微软雅黑" panose="020B0503020204020204" charset="-122"/>
                <a:ea typeface="微软雅黑" panose="020B0503020204020204" charset="-122"/>
              </a:rPr>
              <a:t>活动方式</a:t>
            </a:r>
            <a:endParaRPr lang="zh-CN" altLang="en-US">
              <a:solidFill>
                <a:schemeClr val="bg1"/>
              </a:solidFill>
              <a:latin typeface="微软雅黑" panose="020B0503020204020204" charset="-122"/>
              <a:ea typeface="微软雅黑" panose="020B0503020204020204" charset="-122"/>
            </a:endParaRPr>
          </a:p>
        </p:txBody>
      </p:sp>
      <p:sp>
        <p:nvSpPr>
          <p:cNvPr id="20" name="文本框 19"/>
          <p:cNvSpPr txBox="1"/>
          <p:nvPr>
            <p:custDataLst>
              <p:tags r:id="rId1"/>
            </p:custDataLst>
          </p:nvPr>
        </p:nvSpPr>
        <p:spPr>
          <a:xfrm>
            <a:off x="681355" y="2214880"/>
            <a:ext cx="3641725" cy="4411345"/>
          </a:xfrm>
          <a:prstGeom prst="rect">
            <a:avLst/>
          </a:prstGeom>
          <a:noFill/>
        </p:spPr>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marL="342900" lvl="0" indent="-342900" algn="l" eaLnBrk="1" fontAlgn="ctr" latinLnBrk="0">
              <a:lnSpc>
                <a:spcPct val="130000"/>
              </a:lnSpc>
              <a:spcBef>
                <a:spcPts val="800"/>
              </a:spcBef>
              <a:spcAft>
                <a:spcPts val="0"/>
              </a:spcAft>
              <a:buClr>
                <a:srgbClr val="C00000"/>
              </a:buClr>
              <a:buSzPct val="100000"/>
              <a:buFont typeface="Wingdings" panose="05000000000000000000" charset="0"/>
              <a:buChar char="ü"/>
            </a:pPr>
            <a:r>
              <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rPr>
              <a:t>职业工作</a:t>
            </a:r>
            <a:endPar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endParaRPr>
          </a:p>
          <a:p>
            <a:pPr marL="342900" lvl="0" indent="-342900" algn="l" eaLnBrk="1" fontAlgn="ctr" latinLnBrk="0">
              <a:lnSpc>
                <a:spcPct val="130000"/>
              </a:lnSpc>
              <a:spcBef>
                <a:spcPts val="800"/>
              </a:spcBef>
              <a:spcAft>
                <a:spcPts val="0"/>
              </a:spcAft>
              <a:buClr>
                <a:srgbClr val="C00000"/>
              </a:buClr>
              <a:buSzPct val="100000"/>
              <a:buFont typeface="Wingdings" panose="05000000000000000000" charset="0"/>
              <a:buChar char="ü"/>
            </a:pPr>
            <a:r>
              <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rPr>
              <a:t>家务</a:t>
            </a:r>
            <a:endPar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endParaRPr>
          </a:p>
          <a:p>
            <a:pPr marL="342900" lvl="0" indent="-342900" algn="l" eaLnBrk="1" fontAlgn="ctr" latinLnBrk="0">
              <a:lnSpc>
                <a:spcPct val="130000"/>
              </a:lnSpc>
              <a:spcBef>
                <a:spcPts val="800"/>
              </a:spcBef>
              <a:spcAft>
                <a:spcPts val="0"/>
              </a:spcAft>
              <a:buClr>
                <a:srgbClr val="C00000"/>
              </a:buClr>
              <a:buSzPct val="100000"/>
              <a:buFont typeface="Wingdings" panose="05000000000000000000" charset="0"/>
              <a:buChar char="ü"/>
            </a:pPr>
            <a:r>
              <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rPr>
              <a:t>休闲活动</a:t>
            </a:r>
            <a:endPar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endParaRPr>
          </a:p>
          <a:p>
            <a:pPr marL="342900" lvl="0" indent="-342900" algn="l" eaLnBrk="1" fontAlgn="ctr" latinLnBrk="0">
              <a:lnSpc>
                <a:spcPct val="130000"/>
              </a:lnSpc>
              <a:spcBef>
                <a:spcPts val="800"/>
              </a:spcBef>
              <a:spcAft>
                <a:spcPts val="0"/>
              </a:spcAft>
              <a:buClr>
                <a:srgbClr val="C00000"/>
              </a:buClr>
              <a:buSzPct val="100000"/>
              <a:buFont typeface="Wingdings" panose="05000000000000000000" charset="0"/>
              <a:buChar char="ü"/>
            </a:pPr>
            <a:r>
              <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rPr>
              <a:t>体育运动以及健身和健康为目的的身体锻炼</a:t>
            </a:r>
            <a:endPar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endParaRPr>
          </a:p>
          <a:p>
            <a:pPr marL="342900" lvl="0" indent="-342900" algn="l" eaLnBrk="1" fontAlgn="ctr" latinLnBrk="0">
              <a:lnSpc>
                <a:spcPct val="130000"/>
              </a:lnSpc>
              <a:spcBef>
                <a:spcPts val="800"/>
              </a:spcBef>
              <a:spcAft>
                <a:spcPts val="0"/>
              </a:spcAft>
              <a:buClr>
                <a:srgbClr val="C00000"/>
              </a:buClr>
              <a:buSzPct val="100000"/>
              <a:buFont typeface="Wingdings" panose="05000000000000000000" charset="0"/>
              <a:buChar char="ü"/>
            </a:pPr>
            <a:r>
              <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rPr>
              <a:t>运动是身体活动的一种具体类型， 是指为了改善或维持体 适能、运动技能或健康而进行的有规律、有计划、有组织的身体活动。 </a:t>
            </a:r>
            <a:endPar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endParaRPr>
          </a:p>
        </p:txBody>
      </p:sp>
      <p:pic>
        <p:nvPicPr>
          <p:cNvPr id="21" name="图片 20" descr="u=876562157,3637583400&amp;fm=26&amp;gp=0"/>
          <p:cNvPicPr>
            <a:picLocks noChangeAspect="1"/>
          </p:cNvPicPr>
          <p:nvPr/>
        </p:nvPicPr>
        <p:blipFill>
          <a:blip r:embed="rId2"/>
          <a:srcRect l="13442" r="10313"/>
          <a:stretch>
            <a:fillRect/>
          </a:stretch>
        </p:blipFill>
        <p:spPr>
          <a:xfrm>
            <a:off x="681355" y="6907530"/>
            <a:ext cx="1435100" cy="2127250"/>
          </a:xfrm>
          <a:prstGeom prst="rect">
            <a:avLst/>
          </a:prstGeom>
        </p:spPr>
      </p:pic>
      <p:pic>
        <p:nvPicPr>
          <p:cNvPr id="22" name="图片 21" descr="u=348627644,56040753&amp;fm=26&amp;gp=0"/>
          <p:cNvPicPr>
            <a:picLocks noChangeAspect="1"/>
          </p:cNvPicPr>
          <p:nvPr/>
        </p:nvPicPr>
        <p:blipFill>
          <a:blip r:embed="rId3"/>
          <a:srcRect l="7617" r="13239"/>
          <a:stretch>
            <a:fillRect/>
          </a:stretch>
        </p:blipFill>
        <p:spPr>
          <a:xfrm>
            <a:off x="2303145" y="6907530"/>
            <a:ext cx="2019935" cy="2093595"/>
          </a:xfrm>
          <a:prstGeom prst="rect">
            <a:avLst/>
          </a:prstGeom>
        </p:spPr>
      </p:pic>
      <p:sp>
        <p:nvSpPr>
          <p:cNvPr id="35" name="KSO_Shape"/>
          <p:cNvSpPr/>
          <p:nvPr/>
        </p:nvSpPr>
        <p:spPr>
          <a:xfrm>
            <a:off x="405130" y="680085"/>
            <a:ext cx="479425" cy="499110"/>
          </a:xfrm>
          <a:custGeom>
            <a:avLst/>
            <a:gdLst>
              <a:gd name="connsiteX0" fmla="*/ 158628 w 585904"/>
              <a:gd name="connsiteY0" fmla="*/ 130053 h 585904"/>
              <a:gd name="connsiteX1" fmla="*/ 321527 w 585904"/>
              <a:gd name="connsiteY1" fmla="*/ 292952 h 585904"/>
              <a:gd name="connsiteX2" fmla="*/ 158628 w 585904"/>
              <a:gd name="connsiteY2" fmla="*/ 455850 h 585904"/>
              <a:gd name="connsiteX3" fmla="*/ 321527 w 585904"/>
              <a:gd name="connsiteY3" fmla="*/ 455850 h 585904"/>
              <a:gd name="connsiteX4" fmla="*/ 484425 w 585904"/>
              <a:gd name="connsiteY4" fmla="*/ 292952 h 585904"/>
              <a:gd name="connsiteX5" fmla="*/ 321527 w 585904"/>
              <a:gd name="connsiteY5" fmla="*/ 130053 h 585904"/>
              <a:gd name="connsiteX6" fmla="*/ 292952 w 585904"/>
              <a:gd name="connsiteY6" fmla="*/ 0 h 585904"/>
              <a:gd name="connsiteX7" fmla="*/ 585904 w 585904"/>
              <a:gd name="connsiteY7" fmla="*/ 292952 h 585904"/>
              <a:gd name="connsiteX8" fmla="*/ 292952 w 585904"/>
              <a:gd name="connsiteY8" fmla="*/ 585904 h 585904"/>
              <a:gd name="connsiteX9" fmla="*/ 0 w 585904"/>
              <a:gd name="connsiteY9" fmla="*/ 292952 h 585904"/>
              <a:gd name="connsiteX10" fmla="*/ 292952 w 585904"/>
              <a:gd name="connsiteY10"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4" h="585904">
                <a:moveTo>
                  <a:pt x="158628" y="130053"/>
                </a:moveTo>
                <a:lnTo>
                  <a:pt x="321527" y="292952"/>
                </a:lnTo>
                <a:lnTo>
                  <a:pt x="158628" y="455850"/>
                </a:lnTo>
                <a:lnTo>
                  <a:pt x="321527" y="455850"/>
                </a:lnTo>
                <a:lnTo>
                  <a:pt x="484425" y="292952"/>
                </a:lnTo>
                <a:lnTo>
                  <a:pt x="321527" y="130053"/>
                </a:ln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p>
            <a:pPr algn="ctr" eaLnBrk="1" fontAlgn="auto" hangingPunct="1">
              <a:spcBef>
                <a:spcPts val="0"/>
              </a:spcBef>
              <a:spcAft>
                <a:spcPts val="0"/>
              </a:spcAft>
              <a:defRPr/>
            </a:pP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par>
    </p:tnLst>
    <p:bldLst>
      <p:bldP spid="47" grpId="0" bldLvl="0" animBg="1"/>
      <p:bldP spid="47" grpId="1" bldLvl="0" animBg="1"/>
      <p:bldP spid="48" grpId="0"/>
      <p:bldP spid="11304" grpId="0" bldLvl="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7" name="KSO_Shape"/>
          <p:cNvSpPr/>
          <p:nvPr/>
        </p:nvSpPr>
        <p:spPr>
          <a:xfrm>
            <a:off x="620395" y="608330"/>
            <a:ext cx="479425" cy="499110"/>
          </a:xfrm>
          <a:custGeom>
            <a:avLst/>
            <a:gdLst>
              <a:gd name="connsiteX0" fmla="*/ 158628 w 585904"/>
              <a:gd name="connsiteY0" fmla="*/ 130053 h 585904"/>
              <a:gd name="connsiteX1" fmla="*/ 321527 w 585904"/>
              <a:gd name="connsiteY1" fmla="*/ 292952 h 585904"/>
              <a:gd name="connsiteX2" fmla="*/ 158628 w 585904"/>
              <a:gd name="connsiteY2" fmla="*/ 455850 h 585904"/>
              <a:gd name="connsiteX3" fmla="*/ 321527 w 585904"/>
              <a:gd name="connsiteY3" fmla="*/ 455850 h 585904"/>
              <a:gd name="connsiteX4" fmla="*/ 484425 w 585904"/>
              <a:gd name="connsiteY4" fmla="*/ 292952 h 585904"/>
              <a:gd name="connsiteX5" fmla="*/ 321527 w 585904"/>
              <a:gd name="connsiteY5" fmla="*/ 130053 h 585904"/>
              <a:gd name="connsiteX6" fmla="*/ 292952 w 585904"/>
              <a:gd name="connsiteY6" fmla="*/ 0 h 585904"/>
              <a:gd name="connsiteX7" fmla="*/ 585904 w 585904"/>
              <a:gd name="connsiteY7" fmla="*/ 292952 h 585904"/>
              <a:gd name="connsiteX8" fmla="*/ 292952 w 585904"/>
              <a:gd name="connsiteY8" fmla="*/ 585904 h 585904"/>
              <a:gd name="connsiteX9" fmla="*/ 0 w 585904"/>
              <a:gd name="connsiteY9" fmla="*/ 292952 h 585904"/>
              <a:gd name="connsiteX10" fmla="*/ 292952 w 585904"/>
              <a:gd name="connsiteY10"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4" h="585904">
                <a:moveTo>
                  <a:pt x="158628" y="130053"/>
                </a:moveTo>
                <a:lnTo>
                  <a:pt x="321527" y="292952"/>
                </a:lnTo>
                <a:lnTo>
                  <a:pt x="158628" y="455850"/>
                </a:lnTo>
                <a:lnTo>
                  <a:pt x="321527" y="455850"/>
                </a:lnTo>
                <a:lnTo>
                  <a:pt x="484425" y="292952"/>
                </a:lnTo>
                <a:lnTo>
                  <a:pt x="321527" y="130053"/>
                </a:ln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48" name="文本框 47"/>
          <p:cNvSpPr txBox="1"/>
          <p:nvPr/>
        </p:nvSpPr>
        <p:spPr>
          <a:xfrm>
            <a:off x="1074420" y="565785"/>
            <a:ext cx="3241675" cy="583565"/>
          </a:xfrm>
          <a:prstGeom prst="rect">
            <a:avLst/>
          </a:prstGeom>
          <a:noFill/>
        </p:spPr>
        <p:txBody>
          <a:bodyPr wrap="square" rtlCol="0">
            <a:spAutoFit/>
          </a:bodyPr>
          <a:lstStyle/>
          <a:p>
            <a:pPr algn="l"/>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身体活动的益处</a:t>
            </a:r>
            <a:endParaRPr lang="en-US" altLang="zh-CN" sz="32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1304" name="AutoShape 40"/>
          <p:cNvSpPr/>
          <p:nvPr/>
        </p:nvSpPr>
        <p:spPr bwMode="auto">
          <a:xfrm>
            <a:off x="446405" y="1339850"/>
            <a:ext cx="4206240" cy="1943100"/>
          </a:xfrm>
          <a:prstGeom prst="roundRect">
            <a:avLst>
              <a:gd name="adj" fmla="val 16171"/>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endParaRPr lang="zh-CN" altLang="zh-CN" sz="675">
              <a:solidFill>
                <a:srgbClr val="FFFFFF"/>
              </a:solidFill>
            </a:endParaRPr>
          </a:p>
        </p:txBody>
      </p:sp>
      <p:sp>
        <p:nvSpPr>
          <p:cNvPr id="19" name="文本框 18"/>
          <p:cNvSpPr txBox="1"/>
          <p:nvPr/>
        </p:nvSpPr>
        <p:spPr>
          <a:xfrm>
            <a:off x="737870" y="1458595"/>
            <a:ext cx="3793490" cy="1630045"/>
          </a:xfrm>
          <a:prstGeom prst="rect">
            <a:avLst/>
          </a:prstGeom>
          <a:noFill/>
        </p:spPr>
        <p:txBody>
          <a:bodyPr wrap="square" rtlCol="0">
            <a:spAutoFit/>
          </a:bodyPr>
          <a:p>
            <a:pPr algn="l"/>
            <a:r>
              <a:rPr lang="zh-CN" altLang="en-US">
                <a:solidFill>
                  <a:schemeClr val="bg1"/>
                </a:solidFill>
                <a:latin typeface="微软雅黑" panose="020B0503020204020204" charset="-122"/>
                <a:ea typeface="微软雅黑" panose="020B0503020204020204" charset="-122"/>
              </a:rPr>
              <a:t>世界不同国家和组织的提出的</a:t>
            </a:r>
            <a:r>
              <a:rPr lang="zh-CN" altLang="en-US">
                <a:solidFill>
                  <a:schemeClr val="bg1"/>
                </a:solidFill>
                <a:latin typeface="微软雅黑" panose="020B0503020204020204" charset="-122"/>
                <a:ea typeface="微软雅黑" panose="020B0503020204020204" charset="-122"/>
                <a:sym typeface="+mn-ea"/>
              </a:rPr>
              <a:t>28 个</a:t>
            </a:r>
            <a:r>
              <a:rPr lang="zh-CN" altLang="en-US">
                <a:solidFill>
                  <a:schemeClr val="bg1"/>
                </a:solidFill>
                <a:latin typeface="微软雅黑" panose="020B0503020204020204" charset="-122"/>
                <a:ea typeface="微软雅黑" panose="020B0503020204020204" charset="-122"/>
              </a:rPr>
              <a:t>身体活动指南，均说明了身体活动对身心健康的益处。</a:t>
            </a:r>
            <a:endParaRPr lang="zh-CN" altLang="en-US">
              <a:gradFill>
                <a:gsLst>
                  <a:gs pos="0">
                    <a:srgbClr val="E30000"/>
                  </a:gs>
                  <a:gs pos="100000">
                    <a:srgbClr val="760303"/>
                  </a:gs>
                </a:gsLst>
                <a:lin scaled="0"/>
              </a:gradFill>
              <a:latin typeface="微软雅黑" panose="020B0503020204020204" charset="-122"/>
              <a:ea typeface="微软雅黑" panose="020B0503020204020204" charset="-122"/>
            </a:endParaRPr>
          </a:p>
        </p:txBody>
      </p:sp>
      <p:sp>
        <p:nvSpPr>
          <p:cNvPr id="20" name="文本框 19"/>
          <p:cNvSpPr txBox="1"/>
          <p:nvPr>
            <p:custDataLst>
              <p:tags r:id="rId1"/>
            </p:custDataLst>
          </p:nvPr>
        </p:nvSpPr>
        <p:spPr>
          <a:xfrm>
            <a:off x="500380" y="3474085"/>
            <a:ext cx="4152265" cy="5116830"/>
          </a:xfrm>
          <a:prstGeom prst="rect">
            <a:avLst/>
          </a:prstGeom>
          <a:noFill/>
        </p:spPr>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marL="342900" lvl="0" indent="-342900" algn="l" eaLnBrk="1" fontAlgn="ctr" latinLnBrk="0">
              <a:lnSpc>
                <a:spcPct val="130000"/>
              </a:lnSpc>
              <a:spcBef>
                <a:spcPts val="800"/>
              </a:spcBef>
              <a:spcAft>
                <a:spcPts val="0"/>
              </a:spcAft>
              <a:buClr>
                <a:srgbClr val="00A2E6"/>
              </a:buClr>
              <a:buSzPct val="100000"/>
              <a:buFont typeface="Wingdings" panose="05000000000000000000" charset="0"/>
              <a:buChar char="ü"/>
            </a:pPr>
            <a:r>
              <a:rPr lang="zh-CN" altLang="en-US" sz="2400" spc="30" dirty="0">
                <a:ln w="3175">
                  <a:noFill/>
                  <a:prstDash val="dash"/>
                </a:ln>
                <a:solidFill>
                  <a:schemeClr val="bg1"/>
                </a:solidFill>
                <a:uFillTx/>
                <a:latin typeface="微软雅黑" panose="020B0503020204020204" charset="-122"/>
                <a:ea typeface="微软雅黑" panose="020B0503020204020204" charset="-122"/>
                <a:sym typeface="+mn-ea"/>
              </a:rPr>
              <a:t>身体活动促进身体健康</a:t>
            </a:r>
            <a:endParaRPr lang="zh-CN" altLang="en-US" sz="2400" spc="30" dirty="0">
              <a:ln w="3175">
                <a:noFill/>
                <a:prstDash val="dash"/>
              </a:ln>
              <a:solidFill>
                <a:schemeClr val="bg1"/>
              </a:solidFill>
              <a:uFillTx/>
              <a:latin typeface="微软雅黑" panose="020B0503020204020204" charset="-122"/>
              <a:ea typeface="微软雅黑" panose="020B0503020204020204" charset="-122"/>
              <a:sym typeface="+mn-ea"/>
            </a:endParaRPr>
          </a:p>
          <a:p>
            <a:pPr marL="800100" lvl="1" indent="-342900" algn="l" eaLnBrk="1" fontAlgn="ctr" latinLnBrk="0">
              <a:lnSpc>
                <a:spcPct val="130000"/>
              </a:lnSpc>
              <a:spcBef>
                <a:spcPts val="800"/>
              </a:spcBef>
              <a:spcAft>
                <a:spcPts val="0"/>
              </a:spcAft>
              <a:buClr>
                <a:srgbClr val="86CE24"/>
              </a:buClr>
              <a:buSzPct val="100000"/>
              <a:buFont typeface="Wingdings" panose="05000000000000000000" charset="0"/>
              <a:buChar char="Ø"/>
            </a:pPr>
            <a:r>
              <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rPr>
              <a:t>改善身体成分</a:t>
            </a:r>
            <a:endPar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endParaRPr>
          </a:p>
          <a:p>
            <a:pPr marL="800100" lvl="1" indent="-342900" algn="l" eaLnBrk="1" fontAlgn="ctr" latinLnBrk="0">
              <a:lnSpc>
                <a:spcPct val="130000"/>
              </a:lnSpc>
              <a:spcBef>
                <a:spcPts val="800"/>
              </a:spcBef>
              <a:spcAft>
                <a:spcPts val="0"/>
              </a:spcAft>
              <a:buClr>
                <a:srgbClr val="86CE24"/>
              </a:buClr>
              <a:buSzPct val="100000"/>
              <a:buFont typeface="Wingdings" panose="05000000000000000000" charset="0"/>
              <a:buChar char="Ø"/>
            </a:pPr>
            <a:r>
              <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rPr>
              <a:t>提高心 肺耐力</a:t>
            </a:r>
            <a:endPar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endParaRPr>
          </a:p>
          <a:p>
            <a:pPr marL="800100" lvl="1" indent="-342900" algn="l" eaLnBrk="1" fontAlgn="ctr" latinLnBrk="0">
              <a:lnSpc>
                <a:spcPct val="130000"/>
              </a:lnSpc>
              <a:spcBef>
                <a:spcPts val="800"/>
              </a:spcBef>
              <a:spcAft>
                <a:spcPts val="0"/>
              </a:spcAft>
              <a:buClr>
                <a:srgbClr val="86CE24"/>
              </a:buClr>
              <a:buSzPct val="100000"/>
              <a:buFont typeface="Wingdings" panose="05000000000000000000" charset="0"/>
              <a:buChar char="Ø"/>
            </a:pPr>
            <a:r>
              <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rPr>
              <a:t>促进心血管健康和代谢健康</a:t>
            </a:r>
            <a:endPar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endParaRPr>
          </a:p>
          <a:p>
            <a:pPr marL="800100" lvl="1" indent="-342900" algn="l" eaLnBrk="1" fontAlgn="ctr" latinLnBrk="0">
              <a:lnSpc>
                <a:spcPct val="130000"/>
              </a:lnSpc>
              <a:spcBef>
                <a:spcPts val="800"/>
              </a:spcBef>
              <a:spcAft>
                <a:spcPts val="0"/>
              </a:spcAft>
              <a:buClr>
                <a:srgbClr val="86CE24"/>
              </a:buClr>
              <a:buSzPct val="100000"/>
              <a:buFont typeface="Wingdings" panose="05000000000000000000" charset="0"/>
              <a:buChar char="Ø"/>
            </a:pPr>
            <a:r>
              <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rPr>
              <a:t>改善骨骼、肌肉和关节的健康。</a:t>
            </a:r>
            <a:endPar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endParaRPr>
          </a:p>
          <a:p>
            <a:pPr marL="342900" lvl="0" indent="-342900" algn="l" eaLnBrk="1" fontAlgn="ctr" latinLnBrk="0">
              <a:lnSpc>
                <a:spcPct val="130000"/>
              </a:lnSpc>
              <a:spcBef>
                <a:spcPts val="800"/>
              </a:spcBef>
              <a:spcAft>
                <a:spcPts val="0"/>
              </a:spcAft>
              <a:buClr>
                <a:srgbClr val="00A2E6"/>
              </a:buClr>
              <a:buSzPct val="100000"/>
              <a:buFont typeface="Wingdings" panose="05000000000000000000" charset="0"/>
              <a:buChar char="ü"/>
            </a:pPr>
            <a:r>
              <a:rPr lang="zh-CN" altLang="en-US" sz="2400" spc="30" dirty="0">
                <a:ln w="3175">
                  <a:noFill/>
                  <a:prstDash val="dash"/>
                </a:ln>
                <a:solidFill>
                  <a:schemeClr val="bg1"/>
                </a:solidFill>
                <a:uFillTx/>
                <a:latin typeface="微软雅黑" panose="020B0503020204020204" charset="-122"/>
                <a:ea typeface="微软雅黑" panose="020B0503020204020204" charset="-122"/>
                <a:sym typeface="+mn-ea"/>
              </a:rPr>
              <a:t>身体活动有益于心理健康</a:t>
            </a:r>
            <a:endParaRPr lang="zh-CN" altLang="en-US" sz="2400" spc="30" dirty="0">
              <a:ln w="3175">
                <a:noFill/>
                <a:prstDash val="dash"/>
              </a:ln>
              <a:solidFill>
                <a:schemeClr val="bg1"/>
              </a:solidFill>
              <a:uFillTx/>
              <a:latin typeface="微软雅黑" panose="020B0503020204020204" charset="-122"/>
              <a:ea typeface="微软雅黑" panose="020B0503020204020204" charset="-122"/>
              <a:sym typeface="+mn-ea"/>
            </a:endParaRPr>
          </a:p>
          <a:p>
            <a:pPr marL="342900" lvl="0" indent="-342900" algn="l" eaLnBrk="1" fontAlgn="ctr" latinLnBrk="0">
              <a:lnSpc>
                <a:spcPct val="130000"/>
              </a:lnSpc>
              <a:spcBef>
                <a:spcPts val="800"/>
              </a:spcBef>
              <a:spcAft>
                <a:spcPts val="0"/>
              </a:spcAft>
              <a:buClr>
                <a:srgbClr val="00A2E6"/>
              </a:buClr>
              <a:buSzPct val="100000"/>
              <a:buFont typeface="Wingdings" panose="05000000000000000000" charset="0"/>
              <a:buChar char="ü"/>
            </a:pPr>
            <a:r>
              <a:rPr lang="zh-CN" altLang="en-US" sz="2400" spc="30" dirty="0">
                <a:ln w="3175">
                  <a:noFill/>
                  <a:prstDash val="dash"/>
                </a:ln>
                <a:solidFill>
                  <a:schemeClr val="bg1"/>
                </a:solidFill>
                <a:uFillTx/>
                <a:latin typeface="微软雅黑" panose="020B0503020204020204" charset="-122"/>
                <a:ea typeface="微软雅黑" panose="020B0503020204020204" charset="-122"/>
                <a:sym typeface="+mn-ea"/>
              </a:rPr>
              <a:t>有助于认知发展和学业成 绩的提高</a:t>
            </a:r>
            <a:endParaRPr lang="zh-CN" altLang="en-US" sz="2400" spc="30" dirty="0">
              <a:ln w="3175">
                <a:noFill/>
                <a:prstDash val="dash"/>
              </a:ln>
              <a:solidFill>
                <a:schemeClr val="bg1"/>
              </a:solidFill>
              <a:uFillTx/>
              <a:latin typeface="微软雅黑" panose="020B0503020204020204" charset="-122"/>
              <a:ea typeface="微软雅黑" panose="020B0503020204020204" charset="-122"/>
              <a:sym typeface="+mn-ea"/>
            </a:endParaRPr>
          </a:p>
          <a:p>
            <a:pPr marL="342900" lvl="0" indent="-342900" algn="l" eaLnBrk="1" fontAlgn="ctr" latinLnBrk="0">
              <a:lnSpc>
                <a:spcPct val="130000"/>
              </a:lnSpc>
              <a:spcBef>
                <a:spcPts val="800"/>
              </a:spcBef>
              <a:spcAft>
                <a:spcPts val="0"/>
              </a:spcAft>
              <a:buClr>
                <a:srgbClr val="00A2E6"/>
              </a:buClr>
              <a:buSzPct val="100000"/>
              <a:buFont typeface="Wingdings" panose="05000000000000000000" charset="0"/>
              <a:buChar char="ü"/>
            </a:pPr>
            <a:r>
              <a:rPr lang="zh-CN" altLang="en-US" sz="2400" spc="30" dirty="0">
                <a:ln w="3175">
                  <a:noFill/>
                  <a:prstDash val="dash"/>
                </a:ln>
                <a:solidFill>
                  <a:schemeClr val="bg1"/>
                </a:solidFill>
                <a:uFillTx/>
                <a:latin typeface="微软雅黑" panose="020B0503020204020204" charset="-122"/>
                <a:ea typeface="微软雅黑" panose="020B0503020204020204" charset="-122"/>
                <a:sym typeface="+mn-ea"/>
              </a:rPr>
              <a:t>可提高社交技能。</a:t>
            </a:r>
            <a:r>
              <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rPr>
              <a:t> </a:t>
            </a:r>
            <a:endParaRPr lang="zh-CN" altLang="en-US" sz="2000" spc="30" dirty="0">
              <a:ln w="3175">
                <a:noFill/>
                <a:prstDash val="dash"/>
              </a:ln>
              <a:solidFill>
                <a:schemeClr val="bg1"/>
              </a:solidFill>
              <a:uFillTx/>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par>
    </p:tnLst>
    <p:bldLst>
      <p:bldP spid="47" grpId="0" bldLvl="0" animBg="1"/>
      <p:bldP spid="47" grpId="1" bldLvl="0" animBg="1"/>
      <p:bldP spid="48" grpId="0"/>
      <p:bldP spid="11304" grpId="0" bldLvl="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5" name="Oval 6"/>
          <p:cNvSpPr>
            <a:spLocks noChangeArrowheads="1"/>
          </p:cNvSpPr>
          <p:nvPr/>
        </p:nvSpPr>
        <p:spPr bwMode="auto">
          <a:xfrm>
            <a:off x="1523365" y="3845560"/>
            <a:ext cx="1129030" cy="1130300"/>
          </a:xfrm>
          <a:prstGeom prst="ellipse">
            <a:avLst/>
          </a:prstGeom>
          <a:solidFill>
            <a:srgbClr val="F23B48"/>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a:solidFill>
                <a:schemeClr val="bg1"/>
              </a:solidFill>
            </a:endParaRPr>
          </a:p>
        </p:txBody>
      </p:sp>
      <p:sp>
        <p:nvSpPr>
          <p:cNvPr id="9" name="Oval 7"/>
          <p:cNvSpPr>
            <a:spLocks noChangeArrowheads="1"/>
          </p:cNvSpPr>
          <p:nvPr/>
        </p:nvSpPr>
        <p:spPr bwMode="auto">
          <a:xfrm>
            <a:off x="3223895" y="4180840"/>
            <a:ext cx="1550670" cy="1554480"/>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a:solidFill>
                <a:schemeClr val="bg1"/>
              </a:solidFill>
            </a:endParaRPr>
          </a:p>
        </p:txBody>
      </p:sp>
      <p:sp>
        <p:nvSpPr>
          <p:cNvPr id="81" name="Oval 9"/>
          <p:cNvSpPr>
            <a:spLocks noChangeArrowheads="1"/>
          </p:cNvSpPr>
          <p:nvPr/>
        </p:nvSpPr>
        <p:spPr bwMode="auto">
          <a:xfrm>
            <a:off x="2575560" y="2899410"/>
            <a:ext cx="1133475" cy="1128395"/>
          </a:xfrm>
          <a:prstGeom prst="ellipse">
            <a:avLst/>
          </a:prstGeom>
          <a:solidFill>
            <a:srgbClr val="89588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a:solidFill>
                <a:schemeClr val="bg1"/>
              </a:solidFill>
            </a:endParaRPr>
          </a:p>
        </p:txBody>
      </p:sp>
      <p:sp>
        <p:nvSpPr>
          <p:cNvPr id="85" name="Oval 10"/>
          <p:cNvSpPr>
            <a:spLocks noChangeArrowheads="1"/>
          </p:cNvSpPr>
          <p:nvPr/>
        </p:nvSpPr>
        <p:spPr bwMode="auto">
          <a:xfrm>
            <a:off x="836930" y="2178050"/>
            <a:ext cx="1354455" cy="1357630"/>
          </a:xfrm>
          <a:prstGeom prst="ellipse">
            <a:avLst/>
          </a:prstGeom>
          <a:solidFill>
            <a:schemeClr val="accent5"/>
          </a:solidFill>
          <a:ln w="9525">
            <a:noFill/>
            <a:round/>
          </a:ln>
        </p:spPr>
        <p:txBody>
          <a:bodyPr/>
          <a:lstStyle/>
          <a:p>
            <a:pPr eaLnBrk="1" hangingPunct="1"/>
            <a:endParaRPr lang="zh-CN" altLang="zh-CN">
              <a:solidFill>
                <a:schemeClr val="bg1"/>
              </a:solidFill>
            </a:endParaRPr>
          </a:p>
        </p:txBody>
      </p:sp>
      <p:grpSp>
        <p:nvGrpSpPr>
          <p:cNvPr id="89" name="Group 61"/>
          <p:cNvGrpSpPr/>
          <p:nvPr/>
        </p:nvGrpSpPr>
        <p:grpSpPr bwMode="auto">
          <a:xfrm rot="0">
            <a:off x="3093720" y="1784985"/>
            <a:ext cx="1222375" cy="960755"/>
            <a:chOff x="5847338" y="3804419"/>
            <a:chExt cx="1223402" cy="959198"/>
          </a:xfrm>
        </p:grpSpPr>
        <p:sp>
          <p:nvSpPr>
            <p:cNvPr id="91" name="Oval 9"/>
            <p:cNvSpPr>
              <a:spLocks noChangeArrowheads="1"/>
            </p:cNvSpPr>
            <p:nvPr/>
          </p:nvSpPr>
          <p:spPr bwMode="auto">
            <a:xfrm>
              <a:off x="5977929" y="3804419"/>
              <a:ext cx="962799" cy="959198"/>
            </a:xfrm>
            <a:prstGeom prst="ellipse">
              <a:avLst/>
            </a:prstGeom>
            <a:solidFill>
              <a:srgbClr val="B2D235"/>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a:solidFill>
                  <a:schemeClr val="bg1"/>
                </a:solidFill>
              </a:endParaRPr>
            </a:p>
          </p:txBody>
        </p:sp>
        <p:sp>
          <p:nvSpPr>
            <p:cNvPr id="93" name="TextBox 49"/>
            <p:cNvSpPr txBox="1">
              <a:spLocks noChangeArrowheads="1"/>
            </p:cNvSpPr>
            <p:nvPr/>
          </p:nvSpPr>
          <p:spPr bwMode="auto">
            <a:xfrm>
              <a:off x="5847338" y="4054170"/>
              <a:ext cx="1223402" cy="45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zh-CN" altLang="en-US" sz="2400" b="1" dirty="0">
                  <a:solidFill>
                    <a:schemeClr val="bg1"/>
                  </a:solidFill>
                  <a:latin typeface="Arial Narrow" panose="020B0606020202030204" pitchFamily="34" charset="0"/>
                  <a:ea typeface="宋体" panose="02010600030101010101" pitchFamily="2" charset="-122"/>
                </a:rPr>
                <a:t>形式</a:t>
              </a:r>
              <a:endParaRPr lang="en-US" altLang="zh-CN" sz="2400" b="1" dirty="0">
                <a:solidFill>
                  <a:schemeClr val="bg1"/>
                </a:solidFill>
                <a:latin typeface="Arial Narrow" panose="020B0606020202030204" pitchFamily="34" charset="0"/>
                <a:ea typeface="宋体" panose="02010600030101010101" pitchFamily="2" charset="-122"/>
              </a:endParaRPr>
            </a:p>
          </p:txBody>
        </p:sp>
      </p:grpSp>
      <p:sp>
        <p:nvSpPr>
          <p:cNvPr id="95" name="TextBox 49"/>
          <p:cNvSpPr txBox="1">
            <a:spLocks noChangeArrowheads="1"/>
          </p:cNvSpPr>
          <p:nvPr/>
        </p:nvSpPr>
        <p:spPr bwMode="auto">
          <a:xfrm>
            <a:off x="902894" y="2626879"/>
            <a:ext cx="1222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zh-CN" altLang="en-US" sz="2400" b="1" dirty="0">
                <a:solidFill>
                  <a:schemeClr val="bg1"/>
                </a:solidFill>
                <a:latin typeface="Arial Narrow" panose="020B0606020202030204" pitchFamily="34" charset="0"/>
                <a:ea typeface="宋体" panose="02010600030101010101" pitchFamily="2" charset="-122"/>
              </a:rPr>
              <a:t>强度</a:t>
            </a:r>
            <a:endParaRPr lang="zh-CN" altLang="en-US" sz="2400" b="1" dirty="0">
              <a:solidFill>
                <a:schemeClr val="bg1"/>
              </a:solidFill>
              <a:latin typeface="Arial Narrow" panose="020B0606020202030204" pitchFamily="34" charset="0"/>
              <a:ea typeface="宋体" panose="02010600030101010101" pitchFamily="2" charset="-122"/>
            </a:endParaRPr>
          </a:p>
        </p:txBody>
      </p:sp>
      <p:sp>
        <p:nvSpPr>
          <p:cNvPr id="96" name="TextBox 49"/>
          <p:cNvSpPr txBox="1">
            <a:spLocks noChangeArrowheads="1"/>
          </p:cNvSpPr>
          <p:nvPr/>
        </p:nvSpPr>
        <p:spPr bwMode="auto">
          <a:xfrm>
            <a:off x="2531034" y="3233304"/>
            <a:ext cx="1222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zh-CN" altLang="en-US" sz="2400" b="1" dirty="0">
                <a:solidFill>
                  <a:schemeClr val="bg1"/>
                </a:solidFill>
                <a:latin typeface="Arial Narrow" panose="020B0606020202030204" pitchFamily="34" charset="0"/>
                <a:ea typeface="宋体" panose="02010600030101010101" pitchFamily="2" charset="-122"/>
              </a:rPr>
              <a:t>时间</a:t>
            </a:r>
            <a:endParaRPr lang="zh-CN" altLang="en-US" sz="2400" b="1" dirty="0">
              <a:solidFill>
                <a:schemeClr val="bg1"/>
              </a:solidFill>
              <a:latin typeface="Arial Narrow" panose="020B0606020202030204" pitchFamily="34" charset="0"/>
              <a:ea typeface="宋体" panose="02010600030101010101" pitchFamily="2" charset="-122"/>
            </a:endParaRPr>
          </a:p>
        </p:txBody>
      </p:sp>
      <p:sp>
        <p:nvSpPr>
          <p:cNvPr id="97" name="TextBox 49"/>
          <p:cNvSpPr txBox="1">
            <a:spLocks noChangeArrowheads="1"/>
          </p:cNvSpPr>
          <p:nvPr/>
        </p:nvSpPr>
        <p:spPr bwMode="auto">
          <a:xfrm>
            <a:off x="1476934" y="4180724"/>
            <a:ext cx="1222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zh-CN" altLang="en-US" sz="2400" b="1" dirty="0">
                <a:solidFill>
                  <a:schemeClr val="bg1"/>
                </a:solidFill>
                <a:latin typeface="Arial Narrow" panose="020B0606020202030204" pitchFamily="34" charset="0"/>
                <a:ea typeface="宋体" panose="02010600030101010101" pitchFamily="2" charset="-122"/>
              </a:rPr>
              <a:t>频率</a:t>
            </a:r>
            <a:endParaRPr lang="zh-CN" altLang="en-US" sz="2400" b="1" dirty="0">
              <a:solidFill>
                <a:schemeClr val="bg1"/>
              </a:solidFill>
              <a:latin typeface="Arial Narrow" panose="020B0606020202030204" pitchFamily="34" charset="0"/>
              <a:ea typeface="宋体" panose="02010600030101010101" pitchFamily="2" charset="-122"/>
            </a:endParaRPr>
          </a:p>
        </p:txBody>
      </p:sp>
      <p:sp>
        <p:nvSpPr>
          <p:cNvPr id="99" name="TextBox 49"/>
          <p:cNvSpPr txBox="1">
            <a:spLocks noChangeArrowheads="1"/>
          </p:cNvSpPr>
          <p:nvPr/>
        </p:nvSpPr>
        <p:spPr bwMode="auto">
          <a:xfrm>
            <a:off x="3387649" y="4727459"/>
            <a:ext cx="1222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zh-CN" altLang="en-US" sz="2400" b="1" dirty="0">
                <a:solidFill>
                  <a:schemeClr val="bg1"/>
                </a:solidFill>
                <a:latin typeface="Arial Narrow" panose="020B0606020202030204" pitchFamily="34" charset="0"/>
                <a:ea typeface="宋体" panose="02010600030101010101" pitchFamily="2" charset="-122"/>
              </a:rPr>
              <a:t>总量</a:t>
            </a:r>
            <a:endParaRPr lang="zh-CN" altLang="en-US" sz="2400" b="1" dirty="0">
              <a:solidFill>
                <a:schemeClr val="bg1"/>
              </a:solidFill>
              <a:latin typeface="Arial Narrow" panose="020B0606020202030204" pitchFamily="34" charset="0"/>
              <a:ea typeface="宋体" panose="02010600030101010101" pitchFamily="2" charset="-122"/>
            </a:endParaRPr>
          </a:p>
        </p:txBody>
      </p:sp>
      <p:sp>
        <p:nvSpPr>
          <p:cNvPr id="101" name="文本框 100"/>
          <p:cNvSpPr txBox="1"/>
          <p:nvPr/>
        </p:nvSpPr>
        <p:spPr>
          <a:xfrm>
            <a:off x="12700" y="523875"/>
            <a:ext cx="5144135" cy="922020"/>
          </a:xfrm>
          <a:prstGeom prst="rect">
            <a:avLst/>
          </a:prstGeom>
          <a:noFill/>
        </p:spPr>
        <p:txBody>
          <a:bodyPr wrap="square" rtlCol="0">
            <a:spAutoFit/>
          </a:bodyPr>
          <a:p>
            <a:pPr algn="ctr"/>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有益健康的身体活动</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a:p>
            <a:pPr algn="ctr"/>
            <a:r>
              <a:rPr lang="en-US" altLang="zh-CN" sz="2200" b="1" dirty="0">
                <a:solidFill>
                  <a:schemeClr val="accent5">
                    <a:lumMod val="75000"/>
                  </a:schemeClr>
                </a:solidFill>
                <a:latin typeface="微软雅黑" panose="020B0503020204020204" charset="-122"/>
                <a:ea typeface="微软雅黑" panose="020B0503020204020204" charset="-122"/>
                <a:cs typeface="微软雅黑" panose="020B0503020204020204" charset="-122"/>
              </a:rPr>
              <a:t>Physical activity for health</a:t>
            </a:r>
            <a:endParaRPr lang="en-US" altLang="zh-CN" sz="2200" b="1" dirty="0">
              <a:solidFill>
                <a:schemeClr val="accent5">
                  <a:lumMod val="75000"/>
                </a:schemeClr>
              </a:solidFill>
              <a:latin typeface="微软雅黑" panose="020B0503020204020204" charset="-122"/>
              <a:ea typeface="微软雅黑" panose="020B0503020204020204" charset="-122"/>
              <a:cs typeface="微软雅黑" panose="020B0503020204020204" charset="-122"/>
            </a:endParaRPr>
          </a:p>
        </p:txBody>
      </p:sp>
      <p:pic>
        <p:nvPicPr>
          <p:cNvPr id="103" name="图片 102"/>
          <p:cNvPicPr>
            <a:picLocks noChangeAspect="1"/>
          </p:cNvPicPr>
          <p:nvPr/>
        </p:nvPicPr>
        <p:blipFill>
          <a:blip r:embed="rId1"/>
          <a:stretch>
            <a:fillRect/>
          </a:stretch>
        </p:blipFill>
        <p:spPr>
          <a:xfrm>
            <a:off x="180975" y="6040120"/>
            <a:ext cx="4782185" cy="2962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wedge/>
      </p:transition>
    </mc:Choice>
    <mc:Fallback>
      <p:transition spd="med">
        <p:wedge/>
      </p:transition>
    </mc:Fallback>
  </mc:AlternateContent>
  <p:timing>
    <p:tnLst>
      <p:par>
        <p:cTn id="1" dur="indefinite" restart="never" nodeType="tmRoot"/>
      </p:par>
    </p:tnLst>
    <p:bldLst>
      <p:bldP spid="101" grpId="0"/>
    </p:bldLst>
  </p:timing>
</p:sld>
</file>

<file path=ppt/tags/tag1.xml><?xml version="1.0" encoding="utf-8"?>
<p:tagLst xmlns:p="http://schemas.openxmlformats.org/presentationml/2006/main">
  <p:tag name="KSO_WM_UNIT_TEXTBOXSTYLE_SHAPETYPE" val="0"/>
  <p:tag name="KSO_WM_UNIT_HIGHLIGHT" val="0"/>
  <p:tag name="KSO_WM_UNIT_COMPATIBLE" val="0"/>
  <p:tag name="KSO_WM_UNIT_DIAGRAM_ISNUMVISUAL" val="0"/>
  <p:tag name="KSO_WM_UNIT_DIAGRAM_ISREFERUNIT" val="0"/>
  <p:tag name="KSO_WM_UNIT_ID" val="mixed20202316_1*f*1"/>
  <p:tag name="KSO_WM_TEMPLATE_CATEGORY" val="mixed"/>
  <p:tag name="KSO_WM_TEMPLATE_INDEX" val="20202316"/>
  <p:tag name="KSO_WM_UNIT_LAYERLEVEL" val="1"/>
  <p:tag name="KSO_WM_TAG_VERSION" val="1.0"/>
  <p:tag name="KSO_WM_BEAUTIFY_FLAG" val="#wm#"/>
  <p:tag name="KSO_WM_UNIT_TEXTBOXSTYLE_TEMPLATETYPE" val="8"/>
  <p:tag name="KSO_WM_UNIT_PRESET_TEXT" val="我们能实现，图文排版，让我们能实现，图文排版，让图图片&#13;您的正文已经经简明扼要，字字珠玑。&#13;您的正文已经经简明扼要，字字珠玑。&#13;您的正文已经经简明扼要，字字珠玑。&#13;您的正文已经经简明扼要，字字珠玑。&#13;我们能实现，图文排版，让我们能实现，图文排版，让图图片"/>
  <p:tag name="KSO_WM_UNIT_NOCLEAR" val="1"/>
  <p:tag name="KSO_WM_UNIT_VALUE" val="252"/>
  <p:tag name="KSO_WM_UNIT_TYPE" val="f"/>
  <p:tag name="KSO_WM_UNIT_INDEX" val="1"/>
  <p:tag name="KSO_WM_UNIT_TEXTBOXSTYLE_GUID" val="{e3bbc3fe-f8d3-4172-949b-788f62924069}"/>
  <p:tag name="KSO_WM_UNIT_TEXTBOXSTYLE_TEMPLATEID" val="3139430"/>
  <p:tag name="KSO_WM_UNIT_TEXTBOXSTYLE_TYPE" val="8"/>
</p:tagLst>
</file>

<file path=ppt/tags/tag10.xml><?xml version="1.0" encoding="utf-8"?>
<p:tagLst xmlns:p="http://schemas.openxmlformats.org/presentationml/2006/main">
  <p:tag name="KSO_WM_UNIT_TEXTBOXSTYLE_SHAPETYPE" val="0"/>
  <p:tag name="KSO_WM_UNIT_HIGHLIGHT" val="0"/>
  <p:tag name="KSO_WM_UNIT_COMPATIBLE" val="0"/>
  <p:tag name="KSO_WM_UNIT_DIAGRAM_ISNUMVISUAL" val="0"/>
  <p:tag name="KSO_WM_UNIT_DIAGRAM_ISREFERUNIT" val="0"/>
  <p:tag name="KSO_WM_UNIT_ID" val="mixed20202316_1*f*1"/>
  <p:tag name="KSO_WM_TEMPLATE_CATEGORY" val="mixed"/>
  <p:tag name="KSO_WM_TEMPLATE_INDEX" val="20202316"/>
  <p:tag name="KSO_WM_UNIT_LAYERLEVEL" val="1"/>
  <p:tag name="KSO_WM_TAG_VERSION" val="1.0"/>
  <p:tag name="KSO_WM_BEAUTIFY_FLAG" val="#wm#"/>
  <p:tag name="KSO_WM_UNIT_TEXTBOXSTYLE_TEMPLATETYPE" val="8"/>
  <p:tag name="KSO_WM_UNIT_PRESET_TEXT" val="我们能实现，图文排版，让我们能实现，图文排版，让图图片&#13;您的正文已经经简明扼要，字字珠玑。&#13;您的正文已经经简明扼要，字字珠玑。&#13;您的正文已经经简明扼要，字字珠玑。&#13;您的正文已经经简明扼要，字字珠玑。&#13;我们能实现，图文排版，让我们能实现，图文排版，让图图片"/>
  <p:tag name="KSO_WM_UNIT_NOCLEAR" val="1"/>
  <p:tag name="KSO_WM_UNIT_VALUE" val="252"/>
  <p:tag name="KSO_WM_UNIT_TYPE" val="f"/>
  <p:tag name="KSO_WM_UNIT_INDEX" val="1"/>
  <p:tag name="KSO_WM_UNIT_TEXTBOXSTYLE_GUID" val="{f7f2764e-3219-47c4-82da-e9b3cf8a8a37}"/>
  <p:tag name="KSO_WM_UNIT_TEXTBOXSTYLE_TEMPLATEID" val="3139430"/>
  <p:tag name="KSO_WM_UNIT_TEXTBOXSTYLE_TYPE" val="8"/>
</p:tagLst>
</file>

<file path=ppt/tags/tag11.xml><?xml version="1.0" encoding="utf-8"?>
<p:tagLst xmlns:p="http://schemas.openxmlformats.org/presentationml/2006/main">
  <p:tag name="KSO_WM_UNIT_TEXTBOXSTYLE_SHAPETYPE" val="0"/>
  <p:tag name="KSO_WM_UNIT_HIGHLIGHT" val="0"/>
  <p:tag name="KSO_WM_UNIT_COMPATIBLE" val="0"/>
  <p:tag name="KSO_WM_UNIT_DIAGRAM_ISNUMVISUAL" val="0"/>
  <p:tag name="KSO_WM_UNIT_DIAGRAM_ISREFERUNIT" val="0"/>
  <p:tag name="KSO_WM_UNIT_ID" val="mixed20202316_1*f*1"/>
  <p:tag name="KSO_WM_TEMPLATE_CATEGORY" val="mixed"/>
  <p:tag name="KSO_WM_TEMPLATE_INDEX" val="20202316"/>
  <p:tag name="KSO_WM_UNIT_LAYERLEVEL" val="1"/>
  <p:tag name="KSO_WM_TAG_VERSION" val="1.0"/>
  <p:tag name="KSO_WM_BEAUTIFY_FLAG" val="#wm#"/>
  <p:tag name="KSO_WM_UNIT_TEXTBOXSTYLE_TEMPLATETYPE" val="8"/>
  <p:tag name="KSO_WM_UNIT_PRESET_TEXT" val="我们能实现，图文排版，让我们能实现，图文排版，让图图片&#13;您的正文已经经简明扼要，字字珠玑。&#13;您的正文已经经简明扼要，字字珠玑。&#13;您的正文已经经简明扼要，字字珠玑。&#13;您的正文已经经简明扼要，字字珠玑。&#13;我们能实现，图文排版，让我们能实现，图文排版，让图图片"/>
  <p:tag name="KSO_WM_UNIT_NOCLEAR" val="1"/>
  <p:tag name="KSO_WM_UNIT_VALUE" val="252"/>
  <p:tag name="KSO_WM_UNIT_TYPE" val="f"/>
  <p:tag name="KSO_WM_UNIT_INDEX" val="1"/>
  <p:tag name="KSO_WM_UNIT_TEXTBOXSTYLE_GUID" val="{dcbb9987-2ad5-4a85-b0f1-47c0a476780f}"/>
  <p:tag name="KSO_WM_UNIT_TEXTBOXSTYLE_TEMPLATEID" val="3139430"/>
  <p:tag name="KSO_WM_UNIT_TEXTBOXSTYLE_TYPE" val="8"/>
</p:tagLst>
</file>

<file path=ppt/tags/tag12.xml><?xml version="1.0" encoding="utf-8"?>
<p:tagLst xmlns:p="http://schemas.openxmlformats.org/presentationml/2006/main">
  <p:tag name="KSO_WM_UNIT_TEXTBOXSTYLE_SHAPETYPE" val="0"/>
  <p:tag name="KSO_WM_UNIT_HIGHLIGHT" val="0"/>
  <p:tag name="KSO_WM_UNIT_COMPATIBLE" val="0"/>
  <p:tag name="KSO_WM_UNIT_DIAGRAM_ISNUMVISUAL" val="0"/>
  <p:tag name="KSO_WM_UNIT_DIAGRAM_ISREFERUNIT" val="0"/>
  <p:tag name="KSO_WM_UNIT_ID" val="mixed20202316_1*f*1"/>
  <p:tag name="KSO_WM_TEMPLATE_CATEGORY" val="mixed"/>
  <p:tag name="KSO_WM_TEMPLATE_INDEX" val="20202316"/>
  <p:tag name="KSO_WM_UNIT_LAYERLEVEL" val="1"/>
  <p:tag name="KSO_WM_TAG_VERSION" val="1.0"/>
  <p:tag name="KSO_WM_BEAUTIFY_FLAG" val="#wm#"/>
  <p:tag name="KSO_WM_UNIT_TEXTBOXSTYLE_TEMPLATETYPE" val="8"/>
  <p:tag name="KSO_WM_UNIT_PRESET_TEXT" val="我们能实现，图文排版，让我们能实现，图文排版，让图图片&#13;您的正文已经经简明扼要，字字珠玑。&#13;您的正文已经经简明扼要，字字珠玑。&#13;您的正文已经经简明扼要，字字珠玑。&#13;您的正文已经经简明扼要，字字珠玑。&#13;我们能实现，图文排版，让我们能实现，图文排版，让图图片"/>
  <p:tag name="KSO_WM_UNIT_NOCLEAR" val="1"/>
  <p:tag name="KSO_WM_UNIT_VALUE" val="252"/>
  <p:tag name="KSO_WM_UNIT_TYPE" val="f"/>
  <p:tag name="KSO_WM_UNIT_INDEX" val="1"/>
  <p:tag name="KSO_WM_UNIT_TEXTBOXSTYLE_GUID" val="{dcbb9987-2ad5-4a85-b0f1-47c0a476780f}"/>
  <p:tag name="KSO_WM_UNIT_TEXTBOXSTYLE_TEMPLATEID" val="3139430"/>
  <p:tag name="KSO_WM_UNIT_TEXTBOXSTYLE_TYPE" val="8"/>
</p:tagLst>
</file>

<file path=ppt/tags/tag13.xml><?xml version="1.0" encoding="utf-8"?>
<p:tagLst xmlns:p="http://schemas.openxmlformats.org/presentationml/2006/main">
  <p:tag name="KSO_WM_UNIT_TEXTBOXSTYLE_SHAPETYPE" val="0"/>
  <p:tag name="KSO_WM_UNIT_HIGHLIGHT" val="0"/>
  <p:tag name="KSO_WM_UNIT_COMPATIBLE" val="0"/>
  <p:tag name="KSO_WM_UNIT_DIAGRAM_ISNUMVISUAL" val="0"/>
  <p:tag name="KSO_WM_UNIT_DIAGRAM_ISREFERUNIT" val="0"/>
  <p:tag name="KSO_WM_UNIT_ID" val="mixed20203167_1*f*1"/>
  <p:tag name="KSO_WM_TEMPLATE_CATEGORY" val="mixed"/>
  <p:tag name="KSO_WM_TEMPLATE_INDEX" val="20203167"/>
  <p:tag name="KSO_WM_UNIT_LAYERLEVEL" val="1"/>
  <p:tag name="KSO_WM_TAG_VERSION" val="1.0"/>
  <p:tag name="KSO_WM_BEAUTIFY_FLAG" val="#wm#"/>
  <p:tag name="KSO_WM_UNIT_TEXTBOXSTYLE_TEMPLATETYPE" val="10"/>
  <p:tag name="KSO_WM_UNIT_PRESET_TEXT" val="我们能实现，图文排版，让我们能实现，图文排版，让图图片&#13;您的正文已经经简明扼要，字字珠玑。&#13;您的正文已经经简明扼要，字字珠玑。&#13;您的正文已经经简明扼要，字字珠玑。&#13;您的正文已经经简明扼要，字字珠玑。&#13;我们能实现，图文排版，让我们能实现，图文排版，让图图片"/>
  <p:tag name="KSO_WM_UNIT_NOCLEAR" val="1"/>
  <p:tag name="KSO_WM_UNIT_VALUE" val="252"/>
  <p:tag name="KSO_WM_UNIT_TYPE" val="f"/>
  <p:tag name="KSO_WM_UNIT_INDEX" val="1"/>
  <p:tag name="KSO_WM_UNIT_TEXTBOXSTYLE_GUID" val="{136d6f6d-9c7b-4245-a7c4-0e9b9ea31f90}"/>
  <p:tag name="KSO_WM_UNIT_TEXTBOXSTYLE_TEMPLATEID" val="3144870"/>
  <p:tag name="KSO_WM_UNIT_TEXTBOXSTYLE_TYPE" val="8"/>
</p:tagLst>
</file>

<file path=ppt/tags/tag2.xml><?xml version="1.0" encoding="utf-8"?>
<p:tagLst xmlns:p="http://schemas.openxmlformats.org/presentationml/2006/main">
  <p:tag name="PA" val="v5.2.7"/>
  <p:tag name="PAMAINTYPE" val="4"/>
  <p:tag name="PATYPE" val="140"/>
  <p:tag name="PASUBTYPE" val="145"/>
  <p:tag name="RESOURCELIBID_SHAPE" val="379141"/>
  <p:tag name="RESOURCELIB_SHAPETYPE" val="4"/>
  <p:tag name="KSO_WM_UNIT_TEXTBOXSTYLE_SHAPETYPE" val="1"/>
  <p:tag name="KSO_WM_UNIT_TEXTBOXSTYLE_DECORATEINDEX" val="1"/>
  <p:tag name="KSO_WM_UNIT_TEXTBOXSTYLE_GUID" val="{e3bbc3fe-f8d3-4172-949b-788f62924069}"/>
  <p:tag name="KSO_WM_UNIT_TEXTBOXSTYLE_TEMPLATEID" val="3139935"/>
</p:tagLst>
</file>

<file path=ppt/tags/tag3.xml><?xml version="1.0" encoding="utf-8"?>
<p:tagLst xmlns:p="http://schemas.openxmlformats.org/presentationml/2006/main">
  <p:tag name="PA" val="v5.2.7"/>
</p:tagLst>
</file>

<file path=ppt/tags/tag4.xml><?xml version="1.0" encoding="utf-8"?>
<p:tagLst xmlns:p="http://schemas.openxmlformats.org/presentationml/2006/main">
  <p:tag name="PA" val="v5.2.7"/>
</p:tagLst>
</file>

<file path=ppt/tags/tag5.xml><?xml version="1.0" encoding="utf-8"?>
<p:tagLst xmlns:p="http://schemas.openxmlformats.org/presentationml/2006/main">
  <p:tag name="PA" val="v5.2.7"/>
  <p:tag name="PAMAINTYPE" val="4"/>
  <p:tag name="PATYPE" val="176"/>
  <p:tag name="PASUBTYPE" val="181"/>
  <p:tag name="RESOURCELIBID_SHAPE" val="282556"/>
  <p:tag name="RESOURCELIB_SHAPETYPE" val="4"/>
  <p:tag name="KSO_WM_UNIT_TEXTBOXSTYLE_SHAPETYPE" val="1"/>
  <p:tag name="KSO_WM_UNIT_TEXTBOXSTYLE_DECORATEINDEX" val="2"/>
  <p:tag name="KSO_WM_UNIT_TEXTBOXSTYLE_GUID" val="{e3bbc3fe-f8d3-4172-949b-788f62924069}"/>
  <p:tag name="KSO_WM_UNIT_TEXTBOXSTYLE_TEMPLATEID" val="3139980"/>
</p:tagLst>
</file>

<file path=ppt/tags/tag6.xml><?xml version="1.0" encoding="utf-8"?>
<p:tagLst xmlns:p="http://schemas.openxmlformats.org/presentationml/2006/main">
  <p:tag name="PA" val="v5.2.7"/>
</p:tagLst>
</file>

<file path=ppt/tags/tag7.xml><?xml version="1.0" encoding="utf-8"?>
<p:tagLst xmlns:p="http://schemas.openxmlformats.org/presentationml/2006/main">
  <p:tag name="PA" val="v5.2.7"/>
</p:tagLst>
</file>

<file path=ppt/tags/tag8.xml><?xml version="1.0" encoding="utf-8"?>
<p:tagLst xmlns:p="http://schemas.openxmlformats.org/presentationml/2006/main">
  <p:tag name="PA" val="v5.2.7"/>
</p:tagLst>
</file>

<file path=ppt/tags/tag9.xml><?xml version="1.0" encoding="utf-8"?>
<p:tagLst xmlns:p="http://schemas.openxmlformats.org/presentationml/2006/main">
  <p:tag name="PA" val="v5.2.7"/>
</p:tagLst>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_rels/theme3.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Tema de Offic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50800" dist="25400" dir="5400000" algn="ctr" rotWithShape="0">
            <a:srgbClr val="000000">
              <a:alpha val="50000"/>
            </a:srgbClr>
          </a:outerShdw>
        </a:effectLst>
      </a:spPr>
      <a:bodyPr vert="horz" wrap="square" lIns="71437" tIns="71437" rIns="71437" bIns="71437" numCol="1" anchor="ctr" anchorCtr="0" compatLnSpc="1"/>
      <a:lstStyle>
        <a:defPPr marL="228600" marR="0" indent="0" algn="ctr" defTabSz="584200" rtl="0" eaLnBrk="1" fontAlgn="base" latinLnBrk="0" hangingPunct="0">
          <a:lnSpc>
            <a:spcPct val="100000"/>
          </a:lnSpc>
          <a:spcBef>
            <a:spcPct val="0"/>
          </a:spcBef>
          <a:spcAft>
            <a:spcPct val="0"/>
          </a:spcAft>
          <a:buClrTx/>
          <a:buSzTx/>
          <a:buFontTx/>
          <a:buNone/>
          <a:defRPr kumimoji="0" lang="es-ES" sz="5000" b="0" i="0" u="none" strike="noStrike" cap="none" normalizeH="0" baseline="0">
            <a:ln>
              <a:noFill/>
            </a:ln>
            <a:solidFill>
              <a:srgbClr val="000000"/>
            </a:solidFill>
            <a:effectLst/>
            <a:latin typeface="Helvetica Light" charset="0"/>
            <a:ea typeface="MS PGothic" panose="020B0600070205080204" pitchFamily="34" charset="-128"/>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50800" dist="25400" dir="5400000" algn="ctr" rotWithShape="0">
            <a:srgbClr val="000000">
              <a:alpha val="50000"/>
            </a:srgbClr>
          </a:outerShdw>
        </a:effectLst>
      </a:spPr>
      <a:bodyPr vert="horz" wrap="square" lIns="71437" tIns="71437" rIns="71437" bIns="71437" numCol="1" anchor="ctr" anchorCtr="0" compatLnSpc="1"/>
      <a:lstStyle>
        <a:defPPr marL="228600" marR="0" indent="0" algn="ctr" defTabSz="584200" rtl="0" eaLnBrk="1" fontAlgn="base" latinLnBrk="0" hangingPunct="0">
          <a:lnSpc>
            <a:spcPct val="100000"/>
          </a:lnSpc>
          <a:spcBef>
            <a:spcPct val="0"/>
          </a:spcBef>
          <a:spcAft>
            <a:spcPct val="0"/>
          </a:spcAft>
          <a:buClrTx/>
          <a:buSzTx/>
          <a:buFontTx/>
          <a:buNone/>
          <a:defRPr kumimoji="0" lang="es-ES" sz="5000" b="0" i="0" u="none" strike="noStrike" cap="none" normalizeH="0" baseline="0">
            <a:ln>
              <a:noFill/>
            </a:ln>
            <a:solidFill>
              <a:srgbClr val="000000"/>
            </a:solidFill>
            <a:effectLst/>
            <a:latin typeface="Helvetica Light" charset="0"/>
            <a:ea typeface="MS PGothic" panose="020B0600070205080204" pitchFamily="34" charset="-128"/>
            <a:cs typeface="Helvetica Light" charset="0"/>
            <a:sym typeface="Helvetica Light" charset="0"/>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Tema de Offic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50800" dist="25400" dir="5400000" algn="ctr" rotWithShape="0">
            <a:srgbClr val="000000">
              <a:alpha val="50000"/>
            </a:srgbClr>
          </a:outerShdw>
        </a:effectLst>
      </a:spPr>
      <a:bodyPr vert="horz" wrap="square" lIns="71437" tIns="71437" rIns="71437" bIns="71437" numCol="1" anchor="ctr" anchorCtr="0" compatLnSpc="1"/>
      <a:lstStyle>
        <a:defPPr marL="228600" marR="0" indent="0" algn="ctr" defTabSz="584200" rtl="0" eaLnBrk="1" fontAlgn="base" latinLnBrk="0" hangingPunct="0">
          <a:lnSpc>
            <a:spcPct val="100000"/>
          </a:lnSpc>
          <a:spcBef>
            <a:spcPct val="0"/>
          </a:spcBef>
          <a:spcAft>
            <a:spcPct val="0"/>
          </a:spcAft>
          <a:buClrTx/>
          <a:buSzTx/>
          <a:buFontTx/>
          <a:buNone/>
          <a:defRPr kumimoji="0" lang="es-ES" sz="5000" b="0" i="0" u="none" strike="noStrike" cap="none" normalizeH="0" baseline="0">
            <a:ln>
              <a:noFill/>
            </a:ln>
            <a:solidFill>
              <a:srgbClr val="000000"/>
            </a:solidFill>
            <a:effectLst/>
            <a:latin typeface="Helvetica Light" charset="0"/>
            <a:ea typeface="MS PGothic" panose="020B0600070205080204" pitchFamily="34" charset="-128"/>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50800" dist="25400" dir="5400000" algn="ctr" rotWithShape="0">
            <a:srgbClr val="000000">
              <a:alpha val="50000"/>
            </a:srgbClr>
          </a:outerShdw>
        </a:effectLst>
      </a:spPr>
      <a:bodyPr vert="horz" wrap="square" lIns="71437" tIns="71437" rIns="71437" bIns="71437" numCol="1" anchor="ctr" anchorCtr="0" compatLnSpc="1"/>
      <a:lstStyle>
        <a:defPPr marL="228600" marR="0" indent="0" algn="ctr" defTabSz="584200" rtl="0" eaLnBrk="1" fontAlgn="base" latinLnBrk="0" hangingPunct="0">
          <a:lnSpc>
            <a:spcPct val="100000"/>
          </a:lnSpc>
          <a:spcBef>
            <a:spcPct val="0"/>
          </a:spcBef>
          <a:spcAft>
            <a:spcPct val="0"/>
          </a:spcAft>
          <a:buClrTx/>
          <a:buSzTx/>
          <a:buFontTx/>
          <a:buNone/>
          <a:defRPr kumimoji="0" lang="es-ES" sz="5000" b="0" i="0" u="none" strike="noStrike" cap="none" normalizeH="0" baseline="0">
            <a:ln>
              <a:noFill/>
            </a:ln>
            <a:solidFill>
              <a:srgbClr val="000000"/>
            </a:solidFill>
            <a:effectLst/>
            <a:latin typeface="Helvetica Light" charset="0"/>
            <a:ea typeface="MS PGothic" panose="020B0600070205080204" pitchFamily="34" charset="-128"/>
            <a:cs typeface="Helvetica Light" charset="0"/>
            <a:sym typeface="Helvetica Light" charset="0"/>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2556</Words>
  <Application>WPS 演示</Application>
  <PresentationFormat>宽屏</PresentationFormat>
  <Paragraphs>223</Paragraphs>
  <Slides>22</Slides>
  <Notes>44</Notes>
  <HiddenSlides>0</HiddenSlides>
  <MMClips>1</MMClips>
  <ScaleCrop>false</ScaleCrop>
  <HeadingPairs>
    <vt:vector size="6" baseType="variant">
      <vt:variant>
        <vt:lpstr>已用的字体</vt:lpstr>
      </vt:variant>
      <vt:variant>
        <vt:i4>19</vt:i4>
      </vt:variant>
      <vt:variant>
        <vt:lpstr>主题</vt:lpstr>
      </vt:variant>
      <vt:variant>
        <vt:i4>3</vt:i4>
      </vt:variant>
      <vt:variant>
        <vt:lpstr>幻灯片标题</vt:lpstr>
      </vt:variant>
      <vt:variant>
        <vt:i4>22</vt:i4>
      </vt:variant>
    </vt:vector>
  </HeadingPairs>
  <TitlesOfParts>
    <vt:vector size="44" baseType="lpstr">
      <vt:lpstr>Arial</vt:lpstr>
      <vt:lpstr>宋体</vt:lpstr>
      <vt:lpstr>Wingdings</vt:lpstr>
      <vt:lpstr>Helvetica Light</vt:lpstr>
      <vt:lpstr>MS PGothic</vt:lpstr>
      <vt:lpstr>Lato</vt:lpstr>
      <vt:lpstr>Avenir</vt:lpstr>
      <vt:lpstr>NumberOnly</vt:lpstr>
      <vt:lpstr>微软雅黑</vt:lpstr>
      <vt:lpstr>Avian</vt:lpstr>
      <vt:lpstr>Segoe Print</vt:lpstr>
      <vt:lpstr>Lato Light</vt:lpstr>
      <vt:lpstr>方正粗黑宋简体</vt:lpstr>
      <vt:lpstr>FontAwesome</vt:lpstr>
      <vt:lpstr>Arial</vt:lpstr>
      <vt:lpstr>Wingdings</vt:lpstr>
      <vt:lpstr>Calibri</vt:lpstr>
      <vt:lpstr>Arial Narrow</vt:lpstr>
      <vt:lpstr>Arial Unicode MS</vt:lpstr>
      <vt:lpstr>webwppDefTheme</vt:lpstr>
      <vt:lpstr>Tema de Office</vt:lpstr>
      <vt:lpstr>1_Tema de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春秋视觉</dc:creator>
  <cp:lastModifiedBy>张军鹏</cp:lastModifiedBy>
  <cp:revision>156</cp:revision>
  <dcterms:created xsi:type="dcterms:W3CDTF">2020-02-15T19:14:00Z</dcterms:created>
  <dcterms:modified xsi:type="dcterms:W3CDTF">2020-02-16T09:13:59Z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